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9"/>
  </p:notesMasterIdLst>
  <p:sldIdLst>
    <p:sldId id="580" r:id="rId2"/>
    <p:sldId id="563" r:id="rId3"/>
    <p:sldId id="565" r:id="rId4"/>
    <p:sldId id="564" r:id="rId5"/>
    <p:sldId id="577" r:id="rId6"/>
    <p:sldId id="581" r:id="rId7"/>
    <p:sldId id="576" r:id="rId8"/>
    <p:sldId id="579" r:id="rId9"/>
    <p:sldId id="582" r:id="rId10"/>
    <p:sldId id="578" r:id="rId11"/>
    <p:sldId id="566" r:id="rId12"/>
    <p:sldId id="572" r:id="rId13"/>
    <p:sldId id="573" r:id="rId14"/>
    <p:sldId id="574" r:id="rId15"/>
    <p:sldId id="575" r:id="rId16"/>
    <p:sldId id="571" r:id="rId17"/>
    <p:sldId id="558" r:id="rId1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E5C"/>
    <a:srgbClr val="028DAA"/>
    <a:srgbClr val="2D4889"/>
    <a:srgbClr val="C79D6E"/>
    <a:srgbClr val="FFFFFF"/>
    <a:srgbClr val="244977"/>
    <a:srgbClr val="A7A8AC"/>
    <a:srgbClr val="F9F9F9"/>
    <a:srgbClr val="2B79C2"/>
    <a:srgbClr val="2D7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2707" autoAdjust="0"/>
  </p:normalViewPr>
  <p:slideViewPr>
    <p:cSldViewPr>
      <p:cViewPr>
        <p:scale>
          <a:sx n="60" d="100"/>
          <a:sy n="60" d="100"/>
        </p:scale>
        <p:origin x="1428" y="7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5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4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2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2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1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2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9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0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2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bstract digital low angle view of skyscrapers. polygons lines, particles, and connected dots. isolated business buildings on white background. 3d technology concept of success and business. polygon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" y="303110"/>
            <a:ext cx="11267464" cy="563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3" t="35423" r="70078" b="36341"/>
          <a:stretch/>
        </p:blipFill>
        <p:spPr>
          <a:xfrm>
            <a:off x="608012" y="394454"/>
            <a:ext cx="657492" cy="7135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4628" y="513186"/>
            <a:ext cx="265720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KEMENTERIAN KEUANGAN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REPUBLIK INDONESIA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811" y="322987"/>
            <a:ext cx="748546" cy="7485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7812" y="76200"/>
            <a:ext cx="1169053" cy="1169053"/>
          </a:xfrm>
          <a:prstGeom prst="rect">
            <a:avLst/>
          </a:prstGeom>
        </p:spPr>
      </p:pic>
      <p:pic>
        <p:nvPicPr>
          <p:cNvPr id="12" name="Picture 11" descr="HANDAL, Jargon Direktorat Jenderal Perbendaharaa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24" y="6158624"/>
            <a:ext cx="1588686" cy="33754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Rectangle 4"/>
          <p:cNvSpPr/>
          <p:nvPr/>
        </p:nvSpPr>
        <p:spPr>
          <a:xfrm>
            <a:off x="1827212" y="1371600"/>
            <a:ext cx="4343400" cy="1058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03991" y="2018325"/>
            <a:ext cx="4191000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5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Optimalisasi</a:t>
            </a:r>
            <a:r>
              <a:rPr lang="en-US" sz="35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5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35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US" sz="35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35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</a:t>
            </a:r>
            <a:endParaRPr lang="en-US" sz="3500" b="1" dirty="0">
              <a:solidFill>
                <a:srgbClr val="028DA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172200"/>
            <a:ext cx="684212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49726" y="6264275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Large modern office building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88825" cy="562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3733800"/>
            <a:ext cx="12188824" cy="3124200"/>
          </a:xfrm>
          <a:prstGeom prst="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30781" y="4257226"/>
            <a:ext cx="60148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PMK 29/PMK.05/2022 </a:t>
            </a:r>
          </a:p>
        </p:txBody>
      </p:sp>
      <p:sp>
        <p:nvSpPr>
          <p:cNvPr id="9" name="Rectangle 8"/>
          <p:cNvSpPr/>
          <p:nvPr/>
        </p:nvSpPr>
        <p:spPr>
          <a:xfrm>
            <a:off x="4330781" y="5049817"/>
            <a:ext cx="77072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2800" b="1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Mekanisme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Pembelian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melalui</a:t>
            </a:r>
            <a:r>
              <a:rPr lang="en-US" sz="2800" b="1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Fasilitator</a:t>
            </a:r>
            <a:endParaRPr lang="en-US" sz="2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Explosion 1 9"/>
          <p:cNvSpPr/>
          <p:nvPr/>
        </p:nvSpPr>
        <p:spPr>
          <a:xfrm>
            <a:off x="489585" y="2512140"/>
            <a:ext cx="3916787" cy="3588437"/>
          </a:xfrm>
          <a:prstGeom prst="irregularSeal1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59163" y="3899812"/>
            <a:ext cx="14472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Baru</a:t>
            </a:r>
            <a:endParaRPr lang="en-US" sz="4400" b="1" i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7239" y="2502223"/>
            <a:ext cx="76815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!</a:t>
            </a:r>
            <a:endParaRPr lang="en-US" sz="160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9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rot="10800000">
            <a:off x="3327042" y="4768196"/>
            <a:ext cx="2262752" cy="95687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Business people running and carrying key to unlock keyhole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73345"/>
            <a:ext cx="8802660" cy="431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35217" y="488363"/>
            <a:ext cx="78046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Kebutuhan</a:t>
            </a:r>
            <a:r>
              <a:rPr lang="en-US" sz="24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24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terhadap</a:t>
            </a:r>
            <a:r>
              <a:rPr lang="en-US" sz="24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24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2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sangat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tinggi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sementara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kapasitas</a:t>
            </a:r>
            <a:r>
              <a:rPr lang="en-US" sz="24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24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24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terbatas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202" y="2376615"/>
            <a:ext cx="14915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26">
              <a:spcBef>
                <a:spcPts val="100"/>
              </a:spcBef>
              <a:spcAft>
                <a:spcPts val="100"/>
              </a:spcAft>
              <a:defRPr/>
            </a:pP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Pemupukan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saldo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awal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perlu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waktu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lama.</a:t>
            </a:r>
            <a:endParaRPr lang="en-ID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46563" y="2383509"/>
            <a:ext cx="11946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26">
              <a:spcBef>
                <a:spcPts val="100"/>
              </a:spcBef>
              <a:spcAft>
                <a:spcPts val="100"/>
              </a:spcAft>
              <a:defRPr/>
            </a:pP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Rupiah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Murni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APBN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terbatas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ID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8307" y="2387594"/>
            <a:ext cx="16142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26">
              <a:spcBef>
                <a:spcPts val="100"/>
              </a:spcBef>
              <a:spcAft>
                <a:spcPts val="100"/>
              </a:spcAft>
              <a:defRPr/>
            </a:pP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PNBP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Tahun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Berjalan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tidak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mencukupi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ID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3499" y="2376836"/>
            <a:ext cx="20016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26">
              <a:spcBef>
                <a:spcPts val="100"/>
              </a:spcBef>
              <a:spcAft>
                <a:spcPts val="100"/>
              </a:spcAft>
              <a:defRPr/>
            </a:pP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Satker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K/L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tidak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boleh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mencatat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transaksi</a:t>
            </a:r>
            <a:r>
              <a:rPr lang="en-ID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pembiayaan</a:t>
            </a:r>
            <a:r>
              <a:rPr lang="en-ID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9781" y="1671746"/>
            <a:ext cx="44545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Upaya</a:t>
            </a:r>
            <a:r>
              <a:rPr lang="en-US" sz="1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1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untuk </a:t>
            </a:r>
            <a:r>
              <a:rPr lang="en-US" sz="1400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meningkatkan</a:t>
            </a:r>
            <a:r>
              <a:rPr lang="en-US" sz="1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kapasitas</a:t>
            </a:r>
            <a:r>
              <a:rPr lang="en-US" sz="1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terkendala</a:t>
            </a:r>
            <a:r>
              <a:rPr lang="en-US" sz="1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beberapa</a:t>
            </a:r>
            <a:r>
              <a:rPr lang="en-US" sz="1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kondisi</a:t>
            </a:r>
            <a:endParaRPr lang="en-US" sz="1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216" y="5419635"/>
            <a:ext cx="64541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2400" b="1" i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Mekanisme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Pembelian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melalui</a:t>
            </a:r>
            <a:r>
              <a:rPr lang="en-US" sz="24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Fasilitator</a:t>
            </a:r>
            <a:endParaRPr lang="en-US" sz="2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8072626" y="1356502"/>
            <a:ext cx="2060386" cy="2072498"/>
          </a:xfrm>
          <a:prstGeom prst="wedgeEllipseCallout">
            <a:avLst>
              <a:gd name="adj1" fmla="val -31966"/>
              <a:gd name="adj2" fmla="val 69826"/>
            </a:avLst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188985" y="1783339"/>
            <a:ext cx="19383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Meningkatkan</a:t>
            </a: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layanan</a:t>
            </a: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ketersediaan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aset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untuk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memenuhi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kapasitas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layanan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).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777347" y="3994196"/>
            <a:ext cx="9940" cy="1476000"/>
          </a:xfrm>
          <a:prstGeom prst="line">
            <a:avLst/>
          </a:prstGeom>
          <a:ln w="38100">
            <a:solidFill>
              <a:schemeClr val="accent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" name="Oval Callout 26"/>
          <p:cNvSpPr/>
          <p:nvPr/>
        </p:nvSpPr>
        <p:spPr>
          <a:xfrm>
            <a:off x="9752012" y="2362200"/>
            <a:ext cx="2034006" cy="1960064"/>
          </a:xfrm>
          <a:prstGeom prst="wedgeEllipseCallout">
            <a:avLst>
              <a:gd name="adj1" fmla="val -72554"/>
              <a:gd name="adj2" fmla="val 2735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3142" y="2962792"/>
            <a:ext cx="17423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roses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aset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cepat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id-ID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efektif</a:t>
            </a:r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id-ID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efisien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1" name="Oval Callout 20"/>
          <p:cNvSpPr/>
          <p:nvPr/>
        </p:nvSpPr>
        <p:spPr>
          <a:xfrm>
            <a:off x="9654675" y="3840707"/>
            <a:ext cx="2166358" cy="2179093"/>
          </a:xfrm>
          <a:prstGeom prst="wedgeEllipseCallout">
            <a:avLst>
              <a:gd name="adj1" fmla="val -71382"/>
              <a:gd name="adj2" fmla="val -2591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921567" y="4379893"/>
            <a:ext cx="18116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i="1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Creative </a:t>
            </a:r>
            <a:r>
              <a:rPr lang="en-US" sz="14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Financing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dengan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tidak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membebani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Rupiah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Murni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(RM) APBN.</a:t>
            </a:r>
          </a:p>
        </p:txBody>
      </p:sp>
      <p:sp>
        <p:nvSpPr>
          <p:cNvPr id="26" name="Oval Callout 25"/>
          <p:cNvSpPr/>
          <p:nvPr/>
        </p:nvSpPr>
        <p:spPr>
          <a:xfrm>
            <a:off x="7983520" y="4495800"/>
            <a:ext cx="2023262" cy="1931057"/>
          </a:xfrm>
          <a:prstGeom prst="wedgeEllipseCallout">
            <a:avLst>
              <a:gd name="adj1" fmla="val -30304"/>
              <a:gd name="adj2" fmla="val -6420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036521" y="4707304"/>
            <a:ext cx="191056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Optimalisasi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engelolaan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kas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meningkatkan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peran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PNBP BLU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dalam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pembangunan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infrastruktur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nasional</a:t>
            </a:r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).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36766" y="591555"/>
            <a:ext cx="57715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Apa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saja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kriterianya</a:t>
            </a:r>
            <a:endParaRPr lang="en-US" sz="3200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8654" y="220369"/>
            <a:ext cx="6896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dirty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9000" dirty="0"/>
          </a:p>
        </p:txBody>
      </p:sp>
      <p:sp>
        <p:nvSpPr>
          <p:cNvPr id="12" name="Oval 11"/>
          <p:cNvSpPr/>
          <p:nvPr/>
        </p:nvSpPr>
        <p:spPr>
          <a:xfrm>
            <a:off x="608013" y="1963029"/>
            <a:ext cx="10972800" cy="6127514"/>
          </a:xfrm>
          <a:prstGeom prst="ellips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89612" y="1600200"/>
            <a:ext cx="792000" cy="792000"/>
          </a:xfrm>
          <a:prstGeom prst="ellipse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612" y="1636200"/>
            <a:ext cx="756000" cy="756000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2161772" y="2286000"/>
            <a:ext cx="792000" cy="792000"/>
          </a:xfrm>
          <a:prstGeom prst="ellipse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112412" y="2256000"/>
            <a:ext cx="792000" cy="792000"/>
          </a:xfrm>
          <a:prstGeom prst="ellipse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275460" y="2488489"/>
            <a:ext cx="475617" cy="319568"/>
          </a:xfrm>
          <a:custGeom>
            <a:avLst/>
            <a:gdLst>
              <a:gd name="connsiteX0" fmla="*/ 256357 w 540884"/>
              <a:gd name="connsiteY0" fmla="*/ 99162 h 360589"/>
              <a:gd name="connsiteX1" fmla="*/ 214665 w 540884"/>
              <a:gd name="connsiteY1" fmla="*/ 137756 h 360589"/>
              <a:gd name="connsiteX2" fmla="*/ 236356 w 540884"/>
              <a:gd name="connsiteY2" fmla="*/ 160293 h 360589"/>
              <a:gd name="connsiteX3" fmla="*/ 251850 w 540884"/>
              <a:gd name="connsiteY3" fmla="*/ 144236 h 360589"/>
              <a:gd name="connsiteX4" fmla="*/ 252414 w 540884"/>
              <a:gd name="connsiteY4" fmla="*/ 144236 h 360589"/>
              <a:gd name="connsiteX5" fmla="*/ 252414 w 540884"/>
              <a:gd name="connsiteY5" fmla="*/ 225368 h 360589"/>
              <a:gd name="connsiteX6" fmla="*/ 216355 w 540884"/>
              <a:gd name="connsiteY6" fmla="*/ 225368 h 360589"/>
              <a:gd name="connsiteX7" fmla="*/ 216355 w 540884"/>
              <a:gd name="connsiteY7" fmla="*/ 252412 h 360589"/>
              <a:gd name="connsiteX8" fmla="*/ 324531 w 540884"/>
              <a:gd name="connsiteY8" fmla="*/ 252412 h 360589"/>
              <a:gd name="connsiteX9" fmla="*/ 324531 w 540884"/>
              <a:gd name="connsiteY9" fmla="*/ 225368 h 360589"/>
              <a:gd name="connsiteX10" fmla="*/ 288472 w 540884"/>
              <a:gd name="connsiteY10" fmla="*/ 225368 h 360589"/>
              <a:gd name="connsiteX11" fmla="*/ 288472 w 540884"/>
              <a:gd name="connsiteY11" fmla="*/ 99162 h 360589"/>
              <a:gd name="connsiteX12" fmla="*/ 270443 w 540884"/>
              <a:gd name="connsiteY12" fmla="*/ 63103 h 360589"/>
              <a:gd name="connsiteX13" fmla="*/ 309319 w 540884"/>
              <a:gd name="connsiteY13" fmla="*/ 74090 h 360589"/>
              <a:gd name="connsiteX14" fmla="*/ 337913 w 540884"/>
              <a:gd name="connsiteY14" fmla="*/ 102543 h 360589"/>
              <a:gd name="connsiteX15" fmla="*/ 354675 w 540884"/>
              <a:gd name="connsiteY15" fmla="*/ 140292 h 360589"/>
              <a:gd name="connsiteX16" fmla="*/ 360591 w 540884"/>
              <a:gd name="connsiteY16" fmla="*/ 180294 h 360589"/>
              <a:gd name="connsiteX17" fmla="*/ 354675 w 540884"/>
              <a:gd name="connsiteY17" fmla="*/ 220297 h 360589"/>
              <a:gd name="connsiteX18" fmla="*/ 337913 w 540884"/>
              <a:gd name="connsiteY18" fmla="*/ 258046 h 360589"/>
              <a:gd name="connsiteX19" fmla="*/ 309319 w 540884"/>
              <a:gd name="connsiteY19" fmla="*/ 286499 h 360589"/>
              <a:gd name="connsiteX20" fmla="*/ 270443 w 540884"/>
              <a:gd name="connsiteY20" fmla="*/ 297486 h 360589"/>
              <a:gd name="connsiteX21" fmla="*/ 231567 w 540884"/>
              <a:gd name="connsiteY21" fmla="*/ 286499 h 360589"/>
              <a:gd name="connsiteX22" fmla="*/ 202974 w 540884"/>
              <a:gd name="connsiteY22" fmla="*/ 258046 h 360589"/>
              <a:gd name="connsiteX23" fmla="*/ 186212 w 540884"/>
              <a:gd name="connsiteY23" fmla="*/ 220297 h 360589"/>
              <a:gd name="connsiteX24" fmla="*/ 180296 w 540884"/>
              <a:gd name="connsiteY24" fmla="*/ 180294 h 360589"/>
              <a:gd name="connsiteX25" fmla="*/ 186212 w 540884"/>
              <a:gd name="connsiteY25" fmla="*/ 140292 h 360589"/>
              <a:gd name="connsiteX26" fmla="*/ 202974 w 540884"/>
              <a:gd name="connsiteY26" fmla="*/ 102543 h 360589"/>
              <a:gd name="connsiteX27" fmla="*/ 231567 w 540884"/>
              <a:gd name="connsiteY27" fmla="*/ 74090 h 360589"/>
              <a:gd name="connsiteX28" fmla="*/ 270443 w 540884"/>
              <a:gd name="connsiteY28" fmla="*/ 63103 h 360589"/>
              <a:gd name="connsiteX29" fmla="*/ 108177 w 540884"/>
              <a:gd name="connsiteY29" fmla="*/ 36059 h 360589"/>
              <a:gd name="connsiteX30" fmla="*/ 87049 w 540884"/>
              <a:gd name="connsiteY30" fmla="*/ 87048 h 360589"/>
              <a:gd name="connsiteX31" fmla="*/ 36059 w 540884"/>
              <a:gd name="connsiteY31" fmla="*/ 108177 h 360589"/>
              <a:gd name="connsiteX32" fmla="*/ 36059 w 540884"/>
              <a:gd name="connsiteY32" fmla="*/ 252412 h 360589"/>
              <a:gd name="connsiteX33" fmla="*/ 87049 w 540884"/>
              <a:gd name="connsiteY33" fmla="*/ 273541 h 360589"/>
              <a:gd name="connsiteX34" fmla="*/ 108177 w 540884"/>
              <a:gd name="connsiteY34" fmla="*/ 324530 h 360589"/>
              <a:gd name="connsiteX35" fmla="*/ 432707 w 540884"/>
              <a:gd name="connsiteY35" fmla="*/ 324530 h 360589"/>
              <a:gd name="connsiteX36" fmla="*/ 453836 w 540884"/>
              <a:gd name="connsiteY36" fmla="*/ 273541 h 360589"/>
              <a:gd name="connsiteX37" fmla="*/ 504825 w 540884"/>
              <a:gd name="connsiteY37" fmla="*/ 252412 h 360589"/>
              <a:gd name="connsiteX38" fmla="*/ 504825 w 540884"/>
              <a:gd name="connsiteY38" fmla="*/ 108177 h 360589"/>
              <a:gd name="connsiteX39" fmla="*/ 453836 w 540884"/>
              <a:gd name="connsiteY39" fmla="*/ 87048 h 360589"/>
              <a:gd name="connsiteX40" fmla="*/ 432707 w 540884"/>
              <a:gd name="connsiteY40" fmla="*/ 36059 h 360589"/>
              <a:gd name="connsiteX41" fmla="*/ 18030 w 540884"/>
              <a:gd name="connsiteY41" fmla="*/ 0 h 360589"/>
              <a:gd name="connsiteX42" fmla="*/ 522855 w 540884"/>
              <a:gd name="connsiteY42" fmla="*/ 0 h 360589"/>
              <a:gd name="connsiteX43" fmla="*/ 535531 w 540884"/>
              <a:gd name="connsiteY43" fmla="*/ 5352 h 360589"/>
              <a:gd name="connsiteX44" fmla="*/ 540884 w 540884"/>
              <a:gd name="connsiteY44" fmla="*/ 18029 h 360589"/>
              <a:gd name="connsiteX45" fmla="*/ 540884 w 540884"/>
              <a:gd name="connsiteY45" fmla="*/ 342560 h 360589"/>
              <a:gd name="connsiteX46" fmla="*/ 535531 w 540884"/>
              <a:gd name="connsiteY46" fmla="*/ 355237 h 360589"/>
              <a:gd name="connsiteX47" fmla="*/ 522855 w 540884"/>
              <a:gd name="connsiteY47" fmla="*/ 360589 h 360589"/>
              <a:gd name="connsiteX48" fmla="*/ 18030 w 540884"/>
              <a:gd name="connsiteY48" fmla="*/ 360589 h 360589"/>
              <a:gd name="connsiteX49" fmla="*/ 5353 w 540884"/>
              <a:gd name="connsiteY49" fmla="*/ 355237 h 360589"/>
              <a:gd name="connsiteX50" fmla="*/ 0 w 540884"/>
              <a:gd name="connsiteY50" fmla="*/ 342560 h 360589"/>
              <a:gd name="connsiteX51" fmla="*/ 0 w 540884"/>
              <a:gd name="connsiteY51" fmla="*/ 18029 h 360589"/>
              <a:gd name="connsiteX52" fmla="*/ 5353 w 540884"/>
              <a:gd name="connsiteY52" fmla="*/ 5352 h 360589"/>
              <a:gd name="connsiteX53" fmla="*/ 18030 w 540884"/>
              <a:gd name="connsiteY53" fmla="*/ 0 h 36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40884" h="360589">
                <a:moveTo>
                  <a:pt x="256357" y="99162"/>
                </a:moveTo>
                <a:lnTo>
                  <a:pt x="214665" y="137756"/>
                </a:lnTo>
                <a:lnTo>
                  <a:pt x="236356" y="160293"/>
                </a:lnTo>
                <a:cubicBezTo>
                  <a:pt x="244244" y="153344"/>
                  <a:pt x="249409" y="147992"/>
                  <a:pt x="251850" y="144236"/>
                </a:cubicBezTo>
                <a:lnTo>
                  <a:pt x="252414" y="144236"/>
                </a:lnTo>
                <a:lnTo>
                  <a:pt x="252414" y="225368"/>
                </a:lnTo>
                <a:lnTo>
                  <a:pt x="216355" y="225368"/>
                </a:lnTo>
                <a:lnTo>
                  <a:pt x="216355" y="252412"/>
                </a:lnTo>
                <a:lnTo>
                  <a:pt x="324531" y="252412"/>
                </a:lnTo>
                <a:lnTo>
                  <a:pt x="324531" y="225368"/>
                </a:lnTo>
                <a:lnTo>
                  <a:pt x="288472" y="225368"/>
                </a:lnTo>
                <a:lnTo>
                  <a:pt x="288472" y="99162"/>
                </a:lnTo>
                <a:close/>
                <a:moveTo>
                  <a:pt x="270443" y="63103"/>
                </a:moveTo>
                <a:cubicBezTo>
                  <a:pt x="284528" y="63103"/>
                  <a:pt x="297488" y="66765"/>
                  <a:pt x="309319" y="74090"/>
                </a:cubicBezTo>
                <a:cubicBezTo>
                  <a:pt x="321151" y="81414"/>
                  <a:pt x="330683" y="90898"/>
                  <a:pt x="337913" y="102543"/>
                </a:cubicBezTo>
                <a:cubicBezTo>
                  <a:pt x="345143" y="114186"/>
                  <a:pt x="350731" y="126770"/>
                  <a:pt x="354675" y="140292"/>
                </a:cubicBezTo>
                <a:cubicBezTo>
                  <a:pt x="358619" y="153814"/>
                  <a:pt x="360591" y="167148"/>
                  <a:pt x="360591" y="180294"/>
                </a:cubicBezTo>
                <a:cubicBezTo>
                  <a:pt x="360591" y="193441"/>
                  <a:pt x="358619" y="206775"/>
                  <a:pt x="354675" y="220297"/>
                </a:cubicBezTo>
                <a:cubicBezTo>
                  <a:pt x="350731" y="233819"/>
                  <a:pt x="345143" y="246402"/>
                  <a:pt x="337913" y="258046"/>
                </a:cubicBezTo>
                <a:cubicBezTo>
                  <a:pt x="330683" y="269690"/>
                  <a:pt x="321151" y="279175"/>
                  <a:pt x="309319" y="286499"/>
                </a:cubicBezTo>
                <a:cubicBezTo>
                  <a:pt x="297488" y="293824"/>
                  <a:pt x="284528" y="297486"/>
                  <a:pt x="270443" y="297486"/>
                </a:cubicBezTo>
                <a:cubicBezTo>
                  <a:pt x="256357" y="297486"/>
                  <a:pt x="243399" y="293824"/>
                  <a:pt x="231567" y="286499"/>
                </a:cubicBezTo>
                <a:cubicBezTo>
                  <a:pt x="219735" y="279175"/>
                  <a:pt x="210204" y="269690"/>
                  <a:pt x="202974" y="258046"/>
                </a:cubicBezTo>
                <a:cubicBezTo>
                  <a:pt x="195743" y="246402"/>
                  <a:pt x="190156" y="233819"/>
                  <a:pt x="186212" y="220297"/>
                </a:cubicBezTo>
                <a:cubicBezTo>
                  <a:pt x="182268" y="206775"/>
                  <a:pt x="180296" y="193441"/>
                  <a:pt x="180296" y="180294"/>
                </a:cubicBezTo>
                <a:cubicBezTo>
                  <a:pt x="180296" y="167148"/>
                  <a:pt x="182268" y="153814"/>
                  <a:pt x="186212" y="140292"/>
                </a:cubicBezTo>
                <a:cubicBezTo>
                  <a:pt x="190156" y="126770"/>
                  <a:pt x="195743" y="114186"/>
                  <a:pt x="202974" y="102543"/>
                </a:cubicBezTo>
                <a:cubicBezTo>
                  <a:pt x="210204" y="90898"/>
                  <a:pt x="219735" y="81414"/>
                  <a:pt x="231567" y="74090"/>
                </a:cubicBezTo>
                <a:cubicBezTo>
                  <a:pt x="243399" y="66765"/>
                  <a:pt x="256357" y="63103"/>
                  <a:pt x="270443" y="63103"/>
                </a:cubicBezTo>
                <a:close/>
                <a:moveTo>
                  <a:pt x="108177" y="36059"/>
                </a:moveTo>
                <a:cubicBezTo>
                  <a:pt x="108177" y="55966"/>
                  <a:pt x="101134" y="72963"/>
                  <a:pt x="87049" y="87048"/>
                </a:cubicBezTo>
                <a:cubicBezTo>
                  <a:pt x="72963" y="101134"/>
                  <a:pt x="55966" y="108177"/>
                  <a:pt x="36059" y="108177"/>
                </a:cubicBezTo>
                <a:lnTo>
                  <a:pt x="36059" y="252412"/>
                </a:lnTo>
                <a:cubicBezTo>
                  <a:pt x="55966" y="252412"/>
                  <a:pt x="72963" y="259455"/>
                  <a:pt x="87049" y="273541"/>
                </a:cubicBezTo>
                <a:cubicBezTo>
                  <a:pt x="101134" y="287626"/>
                  <a:pt x="108177" y="304623"/>
                  <a:pt x="108177" y="324530"/>
                </a:cubicBezTo>
                <a:lnTo>
                  <a:pt x="432707" y="324530"/>
                </a:lnTo>
                <a:cubicBezTo>
                  <a:pt x="432707" y="304623"/>
                  <a:pt x="439750" y="287626"/>
                  <a:pt x="453836" y="273541"/>
                </a:cubicBezTo>
                <a:cubicBezTo>
                  <a:pt x="467921" y="259455"/>
                  <a:pt x="484918" y="252412"/>
                  <a:pt x="504825" y="252412"/>
                </a:cubicBezTo>
                <a:lnTo>
                  <a:pt x="504825" y="108177"/>
                </a:lnTo>
                <a:cubicBezTo>
                  <a:pt x="484918" y="108177"/>
                  <a:pt x="467921" y="101134"/>
                  <a:pt x="453836" y="87048"/>
                </a:cubicBezTo>
                <a:cubicBezTo>
                  <a:pt x="439750" y="72963"/>
                  <a:pt x="432707" y="55966"/>
                  <a:pt x="432707" y="36059"/>
                </a:cubicBezTo>
                <a:close/>
                <a:moveTo>
                  <a:pt x="18030" y="0"/>
                </a:moveTo>
                <a:lnTo>
                  <a:pt x="522855" y="0"/>
                </a:lnTo>
                <a:cubicBezTo>
                  <a:pt x="527738" y="0"/>
                  <a:pt x="531963" y="1784"/>
                  <a:pt x="535531" y="5352"/>
                </a:cubicBezTo>
                <a:cubicBezTo>
                  <a:pt x="539100" y="8921"/>
                  <a:pt x="540884" y="13146"/>
                  <a:pt x="540884" y="18029"/>
                </a:cubicBezTo>
                <a:lnTo>
                  <a:pt x="540884" y="342560"/>
                </a:lnTo>
                <a:cubicBezTo>
                  <a:pt x="540884" y="347443"/>
                  <a:pt x="539100" y="351668"/>
                  <a:pt x="535531" y="355237"/>
                </a:cubicBezTo>
                <a:cubicBezTo>
                  <a:pt x="531963" y="358805"/>
                  <a:pt x="527738" y="360589"/>
                  <a:pt x="522855" y="360589"/>
                </a:cubicBezTo>
                <a:lnTo>
                  <a:pt x="18030" y="360589"/>
                </a:lnTo>
                <a:cubicBezTo>
                  <a:pt x="13146" y="360589"/>
                  <a:pt x="8921" y="358805"/>
                  <a:pt x="5353" y="355237"/>
                </a:cubicBezTo>
                <a:cubicBezTo>
                  <a:pt x="1784" y="351668"/>
                  <a:pt x="0" y="347443"/>
                  <a:pt x="0" y="342560"/>
                </a:cubicBezTo>
                <a:lnTo>
                  <a:pt x="0" y="18029"/>
                </a:lnTo>
                <a:cubicBezTo>
                  <a:pt x="0" y="13146"/>
                  <a:pt x="1784" y="8921"/>
                  <a:pt x="5353" y="5352"/>
                </a:cubicBezTo>
                <a:cubicBezTo>
                  <a:pt x="8921" y="1784"/>
                  <a:pt x="13146" y="0"/>
                  <a:pt x="180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2" name="Rectangle 21"/>
          <p:cNvSpPr/>
          <p:nvPr/>
        </p:nvSpPr>
        <p:spPr>
          <a:xfrm>
            <a:off x="4951412" y="2382121"/>
            <a:ext cx="26072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28DA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Kriteria</a:t>
            </a:r>
            <a:r>
              <a:rPr lang="en-US" sz="2000" b="1" dirty="0">
                <a:solidFill>
                  <a:srgbClr val="028DA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endParaRPr lang="en-US" sz="2000" b="1" dirty="0">
              <a:solidFill>
                <a:srgbClr val="028DAA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  <a:sym typeface="Wingdings" panose="05000000000000000000" pitchFamily="2" charset="2"/>
            </a:endParaRPr>
          </a:p>
        </p:txBody>
      </p:sp>
      <p:pic>
        <p:nvPicPr>
          <p:cNvPr id="25" name="Picture 6" descr="Hand drawn checklist background Free Vecto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30"/>
          <a:stretch/>
        </p:blipFill>
        <p:spPr bwMode="auto">
          <a:xfrm>
            <a:off x="4418012" y="3336365"/>
            <a:ext cx="3526027" cy="314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0" y="6371848"/>
            <a:ext cx="12188825" cy="5016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</a:rPr>
              <a:pPr/>
              <a:t>12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1412" y="3733800"/>
            <a:ext cx="34290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0" indent="-2698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Berupa </a:t>
            </a:r>
            <a:r>
              <a:rPr lang="sv-SE" sz="1600" b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fasilitas</a:t>
            </a:r>
            <a:r>
              <a:rPr lang="sv-SE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sv-SE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fisik-teknis dan/atau </a:t>
            </a:r>
            <a:r>
              <a:rPr lang="sv-SE" sz="1600" b="1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sistem </a:t>
            </a:r>
            <a:r>
              <a:rPr lang="sv-SE" sz="1600" b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perangkat </a:t>
            </a:r>
            <a:r>
              <a:rPr lang="sv-SE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keras-lunak.</a:t>
            </a:r>
            <a:endParaRPr lang="en-ID" sz="1600" dirty="0">
              <a:latin typeface="Segoe UI" panose="020B0502040204020203" pitchFamily="34" charset="0"/>
              <a:ea typeface="Bookman Old Style" panose="02050604050505020204" pitchFamily="18" charset="0"/>
              <a:cs typeface="Segoe UI" panose="020B0502040204020203" pitchFamily="34" charset="0"/>
            </a:endParaRPr>
          </a:p>
          <a:p>
            <a:pPr marL="269875" lvl="0" indent="-26987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Berkaitan </a:t>
            </a:r>
            <a:r>
              <a:rPr lang="sv-SE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langsung dengan </a:t>
            </a:r>
            <a:r>
              <a:rPr lang="sv-SE" sz="16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kegiatan operasional layanan </a:t>
            </a:r>
            <a:r>
              <a:rPr lang="sv-SE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yang </a:t>
            </a:r>
            <a:r>
              <a:rPr lang="sv-SE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berimplikasi pada </a:t>
            </a:r>
            <a:r>
              <a:rPr lang="sv-SE" sz="16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peningkatan penerimaan </a:t>
            </a:r>
            <a:r>
              <a:rPr lang="sv-SE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BLU</a:t>
            </a:r>
            <a:r>
              <a:rPr lang="sv-SE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993361" y="3657600"/>
            <a:ext cx="3435051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0" indent="-269875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Sumber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dana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PNBP BLU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269875" lvl="0" indent="-269875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Jumlah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cicilan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pertahun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ditambah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pinjaman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jangka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pendek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yang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ada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maksimal</a:t>
            </a:r>
            <a:r>
              <a:rPr lang="en-ID" sz="1600" b="1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15</a:t>
            </a:r>
            <a:r>
              <a:rPr lang="en-ID" sz="1600" b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%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dari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PNBP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tahun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sebelumnya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532812" y="3124200"/>
            <a:ext cx="19894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 smtClean="0">
                <a:solidFill>
                  <a:srgbClr val="028DA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Kriteria</a:t>
            </a:r>
            <a:r>
              <a:rPr lang="en-US" sz="2000" b="1" dirty="0" smtClean="0">
                <a:solidFill>
                  <a:srgbClr val="028DA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rgbClr val="028DAA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endParaRPr lang="en-US" sz="2000" b="1" dirty="0" smtClean="0">
              <a:solidFill>
                <a:srgbClr val="028DAA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281003" y="2483402"/>
            <a:ext cx="571788" cy="432024"/>
          </a:xfrm>
          <a:custGeom>
            <a:avLst/>
            <a:gdLst>
              <a:gd name="connsiteX0" fmla="*/ 234384 w 468766"/>
              <a:gd name="connsiteY0" fmla="*/ 268751 h 435524"/>
              <a:gd name="connsiteX1" fmla="*/ 234665 w 468766"/>
              <a:gd name="connsiteY1" fmla="*/ 269033 h 435524"/>
              <a:gd name="connsiteX2" fmla="*/ 234947 w 468766"/>
              <a:gd name="connsiteY2" fmla="*/ 268751 h 435524"/>
              <a:gd name="connsiteX3" fmla="*/ 234947 w 468766"/>
              <a:gd name="connsiteY3" fmla="*/ 269315 h 435524"/>
              <a:gd name="connsiteX4" fmla="*/ 331574 w 468766"/>
              <a:gd name="connsiteY4" fmla="*/ 349321 h 435524"/>
              <a:gd name="connsiteX5" fmla="*/ 372985 w 468766"/>
              <a:gd name="connsiteY5" fmla="*/ 322276 h 435524"/>
              <a:gd name="connsiteX6" fmla="*/ 372985 w 468766"/>
              <a:gd name="connsiteY6" fmla="*/ 352701 h 435524"/>
              <a:gd name="connsiteX7" fmla="*/ 234947 w 468766"/>
              <a:gd name="connsiteY7" fmla="*/ 435242 h 435524"/>
              <a:gd name="connsiteX8" fmla="*/ 234947 w 468766"/>
              <a:gd name="connsiteY8" fmla="*/ 435524 h 435524"/>
              <a:gd name="connsiteX9" fmla="*/ 234665 w 468766"/>
              <a:gd name="connsiteY9" fmla="*/ 435242 h 435524"/>
              <a:gd name="connsiteX10" fmla="*/ 234384 w 468766"/>
              <a:gd name="connsiteY10" fmla="*/ 435524 h 435524"/>
              <a:gd name="connsiteX11" fmla="*/ 234384 w 468766"/>
              <a:gd name="connsiteY11" fmla="*/ 435242 h 435524"/>
              <a:gd name="connsiteX12" fmla="*/ 96627 w 468766"/>
              <a:gd name="connsiteY12" fmla="*/ 352701 h 435524"/>
              <a:gd name="connsiteX13" fmla="*/ 96627 w 468766"/>
              <a:gd name="connsiteY13" fmla="*/ 322276 h 435524"/>
              <a:gd name="connsiteX14" fmla="*/ 138038 w 468766"/>
              <a:gd name="connsiteY14" fmla="*/ 349321 h 435524"/>
              <a:gd name="connsiteX15" fmla="*/ 234384 w 468766"/>
              <a:gd name="connsiteY15" fmla="*/ 269315 h 435524"/>
              <a:gd name="connsiteX16" fmla="*/ 373548 w 468766"/>
              <a:gd name="connsiteY16" fmla="*/ 165927 h 435524"/>
              <a:gd name="connsiteX17" fmla="*/ 468766 w 468766"/>
              <a:gd name="connsiteY17" fmla="*/ 242271 h 435524"/>
              <a:gd name="connsiteX18" fmla="*/ 331010 w 468766"/>
              <a:gd name="connsiteY18" fmla="*/ 332136 h 435524"/>
              <a:gd name="connsiteX19" fmla="*/ 234384 w 468766"/>
              <a:gd name="connsiteY19" fmla="*/ 251849 h 435524"/>
              <a:gd name="connsiteX20" fmla="*/ 95219 w 468766"/>
              <a:gd name="connsiteY20" fmla="*/ 165927 h 435524"/>
              <a:gd name="connsiteX21" fmla="*/ 234384 w 468766"/>
              <a:gd name="connsiteY21" fmla="*/ 251849 h 435524"/>
              <a:gd name="connsiteX22" fmla="*/ 138038 w 468766"/>
              <a:gd name="connsiteY22" fmla="*/ 332136 h 435524"/>
              <a:gd name="connsiteX23" fmla="*/ 0 w 468766"/>
              <a:gd name="connsiteY23" fmla="*/ 242271 h 435524"/>
              <a:gd name="connsiteX24" fmla="*/ 331010 w 468766"/>
              <a:gd name="connsiteY24" fmla="*/ 0 h 435524"/>
              <a:gd name="connsiteX25" fmla="*/ 468766 w 468766"/>
              <a:gd name="connsiteY25" fmla="*/ 89865 h 435524"/>
              <a:gd name="connsiteX26" fmla="*/ 373548 w 468766"/>
              <a:gd name="connsiteY26" fmla="*/ 165927 h 435524"/>
              <a:gd name="connsiteX27" fmla="*/ 234384 w 468766"/>
              <a:gd name="connsiteY27" fmla="*/ 80287 h 435524"/>
              <a:gd name="connsiteX28" fmla="*/ 138038 w 468766"/>
              <a:gd name="connsiteY28" fmla="*/ 0 h 435524"/>
              <a:gd name="connsiteX29" fmla="*/ 234384 w 468766"/>
              <a:gd name="connsiteY29" fmla="*/ 80287 h 435524"/>
              <a:gd name="connsiteX30" fmla="*/ 95219 w 468766"/>
              <a:gd name="connsiteY30" fmla="*/ 165927 h 435524"/>
              <a:gd name="connsiteX31" fmla="*/ 0 w 468766"/>
              <a:gd name="connsiteY31" fmla="*/ 89865 h 43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68766" h="435524">
                <a:moveTo>
                  <a:pt x="234384" y="268751"/>
                </a:moveTo>
                <a:lnTo>
                  <a:pt x="234665" y="269033"/>
                </a:lnTo>
                <a:lnTo>
                  <a:pt x="234947" y="268751"/>
                </a:lnTo>
                <a:lnTo>
                  <a:pt x="234947" y="269315"/>
                </a:lnTo>
                <a:lnTo>
                  <a:pt x="331574" y="349321"/>
                </a:lnTo>
                <a:lnTo>
                  <a:pt x="372985" y="322276"/>
                </a:lnTo>
                <a:lnTo>
                  <a:pt x="372985" y="352701"/>
                </a:lnTo>
                <a:lnTo>
                  <a:pt x="234947" y="435242"/>
                </a:lnTo>
                <a:lnTo>
                  <a:pt x="234947" y="435524"/>
                </a:lnTo>
                <a:lnTo>
                  <a:pt x="234665" y="435242"/>
                </a:lnTo>
                <a:lnTo>
                  <a:pt x="234384" y="435524"/>
                </a:lnTo>
                <a:lnTo>
                  <a:pt x="234384" y="435242"/>
                </a:lnTo>
                <a:lnTo>
                  <a:pt x="96627" y="352701"/>
                </a:lnTo>
                <a:lnTo>
                  <a:pt x="96627" y="322276"/>
                </a:lnTo>
                <a:lnTo>
                  <a:pt x="138038" y="349321"/>
                </a:lnTo>
                <a:lnTo>
                  <a:pt x="234384" y="269315"/>
                </a:lnTo>
                <a:close/>
                <a:moveTo>
                  <a:pt x="373548" y="165927"/>
                </a:moveTo>
                <a:lnTo>
                  <a:pt x="468766" y="242271"/>
                </a:lnTo>
                <a:lnTo>
                  <a:pt x="331010" y="332136"/>
                </a:lnTo>
                <a:lnTo>
                  <a:pt x="234384" y="251849"/>
                </a:lnTo>
                <a:close/>
                <a:moveTo>
                  <a:pt x="95219" y="165927"/>
                </a:moveTo>
                <a:lnTo>
                  <a:pt x="234384" y="251849"/>
                </a:lnTo>
                <a:lnTo>
                  <a:pt x="138038" y="332136"/>
                </a:lnTo>
                <a:lnTo>
                  <a:pt x="0" y="242271"/>
                </a:lnTo>
                <a:close/>
                <a:moveTo>
                  <a:pt x="331010" y="0"/>
                </a:moveTo>
                <a:lnTo>
                  <a:pt x="468766" y="89865"/>
                </a:lnTo>
                <a:lnTo>
                  <a:pt x="373548" y="165927"/>
                </a:lnTo>
                <a:lnTo>
                  <a:pt x="234384" y="80287"/>
                </a:lnTo>
                <a:close/>
                <a:moveTo>
                  <a:pt x="138038" y="0"/>
                </a:moveTo>
                <a:lnTo>
                  <a:pt x="234384" y="80287"/>
                </a:lnTo>
                <a:lnTo>
                  <a:pt x="95219" y="165927"/>
                </a:lnTo>
                <a:lnTo>
                  <a:pt x="0" y="898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2" name="Rectangle 31"/>
          <p:cNvSpPr/>
          <p:nvPr/>
        </p:nvSpPr>
        <p:spPr>
          <a:xfrm>
            <a:off x="4686382" y="2784756"/>
            <a:ext cx="30290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ID" sz="20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Saldo</a:t>
            </a:r>
            <a:r>
              <a:rPr lang="en-ID" sz="20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kas</a:t>
            </a:r>
            <a:r>
              <a:rPr lang="en-ID" sz="20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dan</a:t>
            </a:r>
            <a:r>
              <a:rPr lang="en-ID" sz="20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setara</a:t>
            </a:r>
            <a:r>
              <a:rPr lang="en-ID" sz="20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kas</a:t>
            </a:r>
            <a:r>
              <a:rPr lang="en-ID" sz="20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b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tidak</a:t>
            </a:r>
            <a:r>
              <a:rPr lang="en-ID" sz="2000" b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2000" b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cukup</a:t>
            </a:r>
            <a:r>
              <a:rPr lang="en-ID" sz="20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93605" y="3161184"/>
            <a:ext cx="1910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 smtClean="0">
                <a:solidFill>
                  <a:srgbClr val="028DAA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Kriteria</a:t>
            </a:r>
            <a:r>
              <a:rPr lang="en-US" sz="2000" b="1" dirty="0" smtClean="0">
                <a:solidFill>
                  <a:srgbClr val="028DAA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rgbClr val="028DAA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Aset</a:t>
            </a:r>
            <a:endParaRPr lang="en-US" sz="2000" b="1" dirty="0">
              <a:solidFill>
                <a:srgbClr val="028DAA"/>
              </a:solidFill>
              <a:latin typeface="Segoe UI" panose="020B0502040204020203" pitchFamily="34" charset="0"/>
              <a:ea typeface="Bookman Old Style" panose="02050604050505020204" pitchFamily="18" charset="0"/>
              <a:cs typeface="Segoe UI" panose="020B0502040204020203" pitchFamily="34" charset="0"/>
              <a:sym typeface="Wingdings" panose="05000000000000000000" pitchFamily="2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29896" y="515927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</a:t>
            </a:r>
            <a:r>
              <a:rPr lang="id-ID" sz="12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apat </a:t>
            </a:r>
            <a:r>
              <a:rPr lang="id-ID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diberikan pengecualian </a:t>
            </a:r>
            <a:r>
              <a:rPr lang="en-US" sz="12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batasan</a:t>
            </a:r>
            <a:r>
              <a:rPr lang="en-US" sz="12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a.l</a:t>
            </a:r>
            <a:r>
              <a:rPr lang="id-ID" sz="12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</a:t>
            </a:r>
            <a:endParaRPr lang="en-US" sz="12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1" indent="-268288" algn="just">
              <a:spcAft>
                <a:spcPts val="0"/>
              </a:spcAft>
              <a:buFont typeface="+mj-lt"/>
              <a:buAutoNum type="alphaLcPeriod"/>
            </a:pPr>
            <a:r>
              <a:rPr lang="en-US" sz="12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kondisi</a:t>
            </a:r>
            <a:r>
              <a:rPr lang="en-US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kahar</a:t>
            </a:r>
            <a:r>
              <a:rPr lang="en-US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berupa</a:t>
            </a:r>
            <a:r>
              <a:rPr lang="en-US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bencana</a:t>
            </a:r>
            <a:r>
              <a:rPr lang="en-US" sz="12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</a:t>
            </a:r>
            <a:endParaRPr lang="en-US" sz="12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1" indent="-268288" algn="just">
              <a:spcAft>
                <a:spcPts val="0"/>
              </a:spcAft>
              <a:buFont typeface="+mj-lt"/>
              <a:buAutoNum type="alphaLcPeriod"/>
            </a:pPr>
            <a:r>
              <a:rPr lang="id-ID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kesulitan likuiditas yang disebabkan oleh pihak lain; dan/atau</a:t>
            </a:r>
            <a:endParaRPr lang="en-US" sz="12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1" indent="-268288" algn="just">
              <a:spcAft>
                <a:spcPts val="0"/>
              </a:spcAft>
              <a:buFont typeface="+mj-lt"/>
              <a:buAutoNum type="alphaLcPeriod"/>
            </a:pPr>
            <a:r>
              <a:rPr lang="id-ID" sz="12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kebijakan </a:t>
            </a:r>
            <a:r>
              <a:rPr lang="id-ID" sz="12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pemerintah.</a:t>
            </a:r>
            <a:endParaRPr lang="en-US" sz="1200" i="1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and drawn people asking questions illustratio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288" y="3670180"/>
            <a:ext cx="4662408" cy="310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371848"/>
            <a:ext cx="12188825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</a:rPr>
              <a:pPr/>
              <a:t>13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0363" y="492949"/>
            <a:ext cx="9399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Apa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saja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harus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dipertimbangkan</a:t>
            </a:r>
            <a:endParaRPr lang="en-US" sz="3200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16077" y="46672"/>
            <a:ext cx="6896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dirty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9000" dirty="0"/>
          </a:p>
        </p:txBody>
      </p:sp>
      <p:sp>
        <p:nvSpPr>
          <p:cNvPr id="13" name="Oval 12"/>
          <p:cNvSpPr/>
          <p:nvPr/>
        </p:nvSpPr>
        <p:spPr>
          <a:xfrm>
            <a:off x="861891" y="1516531"/>
            <a:ext cx="1708281" cy="1708281"/>
          </a:xfrm>
          <a:prstGeom prst="ellipse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836612" y="1993117"/>
            <a:ext cx="1733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segera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diperlukan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408372" y="1633835"/>
            <a:ext cx="2418655" cy="241865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3606801" y="2104498"/>
            <a:ext cx="21007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elah diupayakan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saldo kas BLU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 pendapatan tahun berjalan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tapi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 tidak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cukup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595977" y="1447800"/>
            <a:ext cx="2614229" cy="2614229"/>
          </a:xfrm>
          <a:prstGeom prst="ellipse">
            <a:avLst/>
          </a:prstGeom>
          <a:solidFill>
            <a:srgbClr val="DD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5815751" y="1998066"/>
            <a:ext cx="22932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awal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dapat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meningkatkan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nilai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manfaat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&amp;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mitigasi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potensi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kenaikan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nilai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uang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masa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depan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980372" y="1777012"/>
            <a:ext cx="1870102" cy="187010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" name="Oval 19"/>
          <p:cNvSpPr/>
          <p:nvPr/>
        </p:nvSpPr>
        <p:spPr>
          <a:xfrm>
            <a:off x="1731972" y="2462812"/>
            <a:ext cx="2062200" cy="2062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Rectangle 20"/>
          <p:cNvSpPr/>
          <p:nvPr/>
        </p:nvSpPr>
        <p:spPr>
          <a:xfrm>
            <a:off x="1790413" y="2871230"/>
            <a:ext cx="18965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ebih ekonomis, efektif,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 efisien dibandingkan mekanisme lain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(KSO/KPBU/</a:t>
            </a:r>
            <a:r>
              <a:rPr lang="en-US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dll</a:t>
            </a:r>
            <a:r>
              <a:rPr lang="en-US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sz="16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070631" y="2174306"/>
            <a:ext cx="1760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Arah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kemandirian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dari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Rupiah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Murni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APBN.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9545645" y="2615212"/>
            <a:ext cx="1708281" cy="1708281"/>
          </a:xfrm>
          <a:prstGeom prst="ellipse">
            <a:avLst/>
          </a:prstGeom>
          <a:solidFill>
            <a:srgbClr val="D4DB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4" name="Rectangle 23"/>
          <p:cNvSpPr/>
          <p:nvPr/>
        </p:nvSpPr>
        <p:spPr>
          <a:xfrm>
            <a:off x="9628287" y="3093067"/>
            <a:ext cx="16286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id-ID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ilai 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ekonomis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terhadap</a:t>
            </a:r>
            <a:r>
              <a:rPr lang="id-ID" sz="1600" dirty="0">
                <a:latin typeface="Segoe UI" panose="020B0502040204020203" pitchFamily="34" charset="0"/>
                <a:cs typeface="Segoe UI" panose="020B0502040204020203" pitchFamily="34" charset="0"/>
              </a:rPr>
              <a:t> masa </a:t>
            </a:r>
            <a:r>
              <a:rPr lang="id-ID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cicilan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75012" y="492949"/>
            <a:ext cx="543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Bagaimana </a:t>
            </a:r>
            <a:r>
              <a:rPr lang="en-US" sz="3200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prosesnya</a:t>
            </a:r>
            <a:endParaRPr lang="en-US" sz="3200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69062" y="46672"/>
            <a:ext cx="6896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dirty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9000" dirty="0"/>
          </a:p>
        </p:txBody>
      </p:sp>
      <p:pic>
        <p:nvPicPr>
          <p:cNvPr id="10" name="Picture 9" descr="Tiny creative people sharing ideas with abstract perso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106" y="3348015"/>
            <a:ext cx="4730657" cy="315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55612" y="3764030"/>
            <a:ext cx="38840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Permohonan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persetujuan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lvl="0" algn="ctr"/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dari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Menteri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Menkeu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c.q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DJPb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68672" y="1969346"/>
            <a:ext cx="26397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Penilaian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oleh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DJPb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melibatkan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DJA (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wajib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dan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pihak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lain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terkait</a:t>
            </a:r>
            <a:r>
              <a:rPr lang="en-US" sz="14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opsional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35066" y="1991059"/>
            <a:ext cx="17155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Pencantuman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anggaran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pada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RBA &amp; DIPA.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66012" y="1988818"/>
            <a:ext cx="39255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Pemilihan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Beauty Contest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(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Pengadaan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Barang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Jasa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BLU) </a:t>
            </a:r>
          </a:p>
          <a:p>
            <a:pPr lvl="0" algn="ctr"/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-</a:t>
            </a:r>
            <a:r>
              <a:rPr lang="en-US" sz="14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apat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simultan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-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04212" y="3833336"/>
            <a:ext cx="27174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Kontrak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Pemimpin</a:t>
            </a:r>
            <a:r>
              <a:rPr lang="en-US" sz="14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r>
              <a:rPr lang="en-US" sz="1400" b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dengan</a:t>
            </a:r>
            <a:r>
              <a:rPr lang="en-US" sz="14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4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&amp;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400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en-US" sz="1400" b="1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secara</a:t>
            </a:r>
            <a:r>
              <a:rPr lang="en-US" sz="14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terpisah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).</a:t>
            </a:r>
            <a:endParaRPr lang="en-US" sz="14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79643" y="1964354"/>
            <a:ext cx="1205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Persetujuan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Menkeu</a:t>
            </a:r>
            <a:endParaRPr lang="en-US" sz="1400" b="1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223381" y="3280285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361026" y="3392279"/>
            <a:ext cx="288000" cy="288000"/>
          </a:xfrm>
          <a:custGeom>
            <a:avLst/>
            <a:gdLst>
              <a:gd name="connsiteX0" fmla="*/ 81132 w 468766"/>
              <a:gd name="connsiteY0" fmla="*/ 36059 h 432707"/>
              <a:gd name="connsiteX1" fmla="*/ 152968 w 468766"/>
              <a:gd name="connsiteY1" fmla="*/ 36059 h 432707"/>
              <a:gd name="connsiteX2" fmla="*/ 159307 w 468766"/>
              <a:gd name="connsiteY2" fmla="*/ 38735 h 432707"/>
              <a:gd name="connsiteX3" fmla="*/ 161983 w 468766"/>
              <a:gd name="connsiteY3" fmla="*/ 45074 h 432707"/>
              <a:gd name="connsiteX4" fmla="*/ 154659 w 468766"/>
              <a:gd name="connsiteY4" fmla="*/ 54088 h 432707"/>
              <a:gd name="connsiteX5" fmla="*/ 117191 w 468766"/>
              <a:gd name="connsiteY5" fmla="*/ 70991 h 432707"/>
              <a:gd name="connsiteX6" fmla="*/ 112684 w 468766"/>
              <a:gd name="connsiteY6" fmla="*/ 72118 h 432707"/>
              <a:gd name="connsiteX7" fmla="*/ 81132 w 468766"/>
              <a:gd name="connsiteY7" fmla="*/ 72118 h 432707"/>
              <a:gd name="connsiteX8" fmla="*/ 49299 w 468766"/>
              <a:gd name="connsiteY8" fmla="*/ 85358 h 432707"/>
              <a:gd name="connsiteX9" fmla="*/ 36059 w 468766"/>
              <a:gd name="connsiteY9" fmla="*/ 117191 h 432707"/>
              <a:gd name="connsiteX10" fmla="*/ 36059 w 468766"/>
              <a:gd name="connsiteY10" fmla="*/ 351574 h 432707"/>
              <a:gd name="connsiteX11" fmla="*/ 49299 w 468766"/>
              <a:gd name="connsiteY11" fmla="*/ 383408 h 432707"/>
              <a:gd name="connsiteX12" fmla="*/ 81132 w 468766"/>
              <a:gd name="connsiteY12" fmla="*/ 396648 h 432707"/>
              <a:gd name="connsiteX13" fmla="*/ 315515 w 468766"/>
              <a:gd name="connsiteY13" fmla="*/ 396648 h 432707"/>
              <a:gd name="connsiteX14" fmla="*/ 347349 w 468766"/>
              <a:gd name="connsiteY14" fmla="*/ 383408 h 432707"/>
              <a:gd name="connsiteX15" fmla="*/ 360589 w 468766"/>
              <a:gd name="connsiteY15" fmla="*/ 351574 h 432707"/>
              <a:gd name="connsiteX16" fmla="*/ 360589 w 468766"/>
              <a:gd name="connsiteY16" fmla="*/ 291289 h 432707"/>
              <a:gd name="connsiteX17" fmla="*/ 365660 w 468766"/>
              <a:gd name="connsiteY17" fmla="*/ 283119 h 432707"/>
              <a:gd name="connsiteX18" fmla="*/ 380872 w 468766"/>
              <a:gd name="connsiteY18" fmla="*/ 272696 h 432707"/>
              <a:gd name="connsiteX19" fmla="*/ 390732 w 468766"/>
              <a:gd name="connsiteY19" fmla="*/ 270442 h 432707"/>
              <a:gd name="connsiteX20" fmla="*/ 396648 w 468766"/>
              <a:gd name="connsiteY20" fmla="*/ 278611 h 432707"/>
              <a:gd name="connsiteX21" fmla="*/ 396648 w 468766"/>
              <a:gd name="connsiteY21" fmla="*/ 351574 h 432707"/>
              <a:gd name="connsiteX22" fmla="*/ 372843 w 468766"/>
              <a:gd name="connsiteY22" fmla="*/ 408903 h 432707"/>
              <a:gd name="connsiteX23" fmla="*/ 315515 w 468766"/>
              <a:gd name="connsiteY23" fmla="*/ 432707 h 432707"/>
              <a:gd name="connsiteX24" fmla="*/ 81132 w 468766"/>
              <a:gd name="connsiteY24" fmla="*/ 432707 h 432707"/>
              <a:gd name="connsiteX25" fmla="*/ 23804 w 468766"/>
              <a:gd name="connsiteY25" fmla="*/ 408903 h 432707"/>
              <a:gd name="connsiteX26" fmla="*/ 0 w 468766"/>
              <a:gd name="connsiteY26" fmla="*/ 351574 h 432707"/>
              <a:gd name="connsiteX27" fmla="*/ 0 w 468766"/>
              <a:gd name="connsiteY27" fmla="*/ 117191 h 432707"/>
              <a:gd name="connsiteX28" fmla="*/ 23804 w 468766"/>
              <a:gd name="connsiteY28" fmla="*/ 59863 h 432707"/>
              <a:gd name="connsiteX29" fmla="*/ 81132 w 468766"/>
              <a:gd name="connsiteY29" fmla="*/ 36059 h 432707"/>
              <a:gd name="connsiteX30" fmla="*/ 342560 w 468766"/>
              <a:gd name="connsiteY30" fmla="*/ 0 h 432707"/>
              <a:gd name="connsiteX31" fmla="*/ 355237 w 468766"/>
              <a:gd name="connsiteY31" fmla="*/ 5353 h 432707"/>
              <a:gd name="connsiteX32" fmla="*/ 463413 w 468766"/>
              <a:gd name="connsiteY32" fmla="*/ 113529 h 432707"/>
              <a:gd name="connsiteX33" fmla="*/ 468766 w 468766"/>
              <a:gd name="connsiteY33" fmla="*/ 126206 h 432707"/>
              <a:gd name="connsiteX34" fmla="*/ 463413 w 468766"/>
              <a:gd name="connsiteY34" fmla="*/ 138883 h 432707"/>
              <a:gd name="connsiteX35" fmla="*/ 355237 w 468766"/>
              <a:gd name="connsiteY35" fmla="*/ 247060 h 432707"/>
              <a:gd name="connsiteX36" fmla="*/ 342560 w 468766"/>
              <a:gd name="connsiteY36" fmla="*/ 252412 h 432707"/>
              <a:gd name="connsiteX37" fmla="*/ 335517 w 468766"/>
              <a:gd name="connsiteY37" fmla="*/ 251004 h 432707"/>
              <a:gd name="connsiteX38" fmla="*/ 324530 w 468766"/>
              <a:gd name="connsiteY38" fmla="*/ 234383 h 432707"/>
              <a:gd name="connsiteX39" fmla="*/ 324530 w 468766"/>
              <a:gd name="connsiteY39" fmla="*/ 180295 h 432707"/>
              <a:gd name="connsiteX40" fmla="*/ 279456 w 468766"/>
              <a:gd name="connsiteY40" fmla="*/ 180295 h 432707"/>
              <a:gd name="connsiteX41" fmla="*/ 156067 w 468766"/>
              <a:gd name="connsiteY41" fmla="*/ 217199 h 432707"/>
              <a:gd name="connsiteX42" fmla="*/ 135221 w 468766"/>
              <a:gd name="connsiteY42" fmla="*/ 350448 h 432707"/>
              <a:gd name="connsiteX43" fmla="*/ 129586 w 468766"/>
              <a:gd name="connsiteY43" fmla="*/ 360026 h 432707"/>
              <a:gd name="connsiteX44" fmla="*/ 126206 w 468766"/>
              <a:gd name="connsiteY44" fmla="*/ 360589 h 432707"/>
              <a:gd name="connsiteX45" fmla="*/ 118881 w 468766"/>
              <a:gd name="connsiteY45" fmla="*/ 356927 h 432707"/>
              <a:gd name="connsiteX46" fmla="*/ 112966 w 468766"/>
              <a:gd name="connsiteY46" fmla="*/ 348194 h 432707"/>
              <a:gd name="connsiteX47" fmla="*/ 101838 w 468766"/>
              <a:gd name="connsiteY47" fmla="*/ 328897 h 432707"/>
              <a:gd name="connsiteX48" fmla="*/ 87893 w 468766"/>
              <a:gd name="connsiteY48" fmla="*/ 300867 h 432707"/>
              <a:gd name="connsiteX49" fmla="*/ 77047 w 468766"/>
              <a:gd name="connsiteY49" fmla="*/ 268752 h 432707"/>
              <a:gd name="connsiteX50" fmla="*/ 72118 w 468766"/>
              <a:gd name="connsiteY50" fmla="*/ 234383 h 432707"/>
              <a:gd name="connsiteX51" fmla="*/ 73103 w 468766"/>
              <a:gd name="connsiteY51" fmla="*/ 208747 h 432707"/>
              <a:gd name="connsiteX52" fmla="*/ 77047 w 468766"/>
              <a:gd name="connsiteY52" fmla="*/ 183393 h 432707"/>
              <a:gd name="connsiteX53" fmla="*/ 84935 w 468766"/>
              <a:gd name="connsiteY53" fmla="*/ 158603 h 432707"/>
              <a:gd name="connsiteX54" fmla="*/ 98176 w 468766"/>
              <a:gd name="connsiteY54" fmla="*/ 135643 h 432707"/>
              <a:gd name="connsiteX55" fmla="*/ 117473 w 468766"/>
              <a:gd name="connsiteY55" fmla="*/ 114797 h 432707"/>
              <a:gd name="connsiteX56" fmla="*/ 144095 w 468766"/>
              <a:gd name="connsiteY56" fmla="*/ 97472 h 432707"/>
              <a:gd name="connsiteX57" fmla="*/ 179167 w 468766"/>
              <a:gd name="connsiteY57" fmla="*/ 83809 h 432707"/>
              <a:gd name="connsiteX58" fmla="*/ 224100 w 468766"/>
              <a:gd name="connsiteY58" fmla="*/ 75217 h 432707"/>
              <a:gd name="connsiteX59" fmla="*/ 279456 w 468766"/>
              <a:gd name="connsiteY59" fmla="*/ 72118 h 432707"/>
              <a:gd name="connsiteX60" fmla="*/ 324530 w 468766"/>
              <a:gd name="connsiteY60" fmla="*/ 72118 h 432707"/>
              <a:gd name="connsiteX61" fmla="*/ 324530 w 468766"/>
              <a:gd name="connsiteY61" fmla="*/ 18029 h 432707"/>
              <a:gd name="connsiteX62" fmla="*/ 335517 w 468766"/>
              <a:gd name="connsiteY62" fmla="*/ 1409 h 432707"/>
              <a:gd name="connsiteX63" fmla="*/ 342560 w 468766"/>
              <a:gd name="connsiteY63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68766" h="432707">
                <a:moveTo>
                  <a:pt x="81132" y="36059"/>
                </a:moveTo>
                <a:lnTo>
                  <a:pt x="152968" y="36059"/>
                </a:lnTo>
                <a:cubicBezTo>
                  <a:pt x="155410" y="36059"/>
                  <a:pt x="157523" y="36951"/>
                  <a:pt x="159307" y="38735"/>
                </a:cubicBezTo>
                <a:cubicBezTo>
                  <a:pt x="161091" y="40519"/>
                  <a:pt x="161983" y="42632"/>
                  <a:pt x="161983" y="45074"/>
                </a:cubicBezTo>
                <a:cubicBezTo>
                  <a:pt x="161983" y="50144"/>
                  <a:pt x="159542" y="53149"/>
                  <a:pt x="154659" y="54088"/>
                </a:cubicBezTo>
                <a:cubicBezTo>
                  <a:pt x="140198" y="58971"/>
                  <a:pt x="127708" y="64606"/>
                  <a:pt x="117191" y="70991"/>
                </a:cubicBezTo>
                <a:cubicBezTo>
                  <a:pt x="115313" y="71742"/>
                  <a:pt x="113811" y="72118"/>
                  <a:pt x="112684" y="72118"/>
                </a:cubicBezTo>
                <a:lnTo>
                  <a:pt x="81132" y="72118"/>
                </a:lnTo>
                <a:cubicBezTo>
                  <a:pt x="68737" y="72118"/>
                  <a:pt x="58126" y="76531"/>
                  <a:pt x="49299" y="85358"/>
                </a:cubicBezTo>
                <a:cubicBezTo>
                  <a:pt x="40472" y="94185"/>
                  <a:pt x="36059" y="104796"/>
                  <a:pt x="36059" y="117191"/>
                </a:cubicBezTo>
                <a:lnTo>
                  <a:pt x="36059" y="351574"/>
                </a:lnTo>
                <a:cubicBezTo>
                  <a:pt x="36059" y="363970"/>
                  <a:pt x="40472" y="374581"/>
                  <a:pt x="49299" y="383408"/>
                </a:cubicBezTo>
                <a:cubicBezTo>
                  <a:pt x="58126" y="392235"/>
                  <a:pt x="68737" y="396648"/>
                  <a:pt x="81132" y="396648"/>
                </a:cubicBezTo>
                <a:lnTo>
                  <a:pt x="315515" y="396648"/>
                </a:lnTo>
                <a:cubicBezTo>
                  <a:pt x="327910" y="396648"/>
                  <a:pt x="338522" y="392235"/>
                  <a:pt x="347349" y="383408"/>
                </a:cubicBezTo>
                <a:cubicBezTo>
                  <a:pt x="356175" y="374581"/>
                  <a:pt x="360589" y="363970"/>
                  <a:pt x="360589" y="351574"/>
                </a:cubicBezTo>
                <a:lnTo>
                  <a:pt x="360589" y="291289"/>
                </a:lnTo>
                <a:cubicBezTo>
                  <a:pt x="360589" y="287720"/>
                  <a:pt x="362279" y="284997"/>
                  <a:pt x="365660" y="283119"/>
                </a:cubicBezTo>
                <a:cubicBezTo>
                  <a:pt x="370918" y="280677"/>
                  <a:pt x="375989" y="277203"/>
                  <a:pt x="380872" y="272696"/>
                </a:cubicBezTo>
                <a:cubicBezTo>
                  <a:pt x="383877" y="269691"/>
                  <a:pt x="387164" y="268939"/>
                  <a:pt x="390732" y="270442"/>
                </a:cubicBezTo>
                <a:cubicBezTo>
                  <a:pt x="394676" y="272132"/>
                  <a:pt x="396648" y="274855"/>
                  <a:pt x="396648" y="278611"/>
                </a:cubicBezTo>
                <a:lnTo>
                  <a:pt x="396648" y="351574"/>
                </a:lnTo>
                <a:cubicBezTo>
                  <a:pt x="396648" y="373924"/>
                  <a:pt x="388713" y="393033"/>
                  <a:pt x="372843" y="408903"/>
                </a:cubicBezTo>
                <a:cubicBezTo>
                  <a:pt x="356974" y="424772"/>
                  <a:pt x="337864" y="432707"/>
                  <a:pt x="315515" y="432707"/>
                </a:cubicBezTo>
                <a:lnTo>
                  <a:pt x="81132" y="432707"/>
                </a:lnTo>
                <a:cubicBezTo>
                  <a:pt x="58783" y="432707"/>
                  <a:pt x="39674" y="424772"/>
                  <a:pt x="23804" y="408903"/>
                </a:cubicBezTo>
                <a:cubicBezTo>
                  <a:pt x="7934" y="393033"/>
                  <a:pt x="0" y="373924"/>
                  <a:pt x="0" y="351574"/>
                </a:cubicBezTo>
                <a:lnTo>
                  <a:pt x="0" y="117191"/>
                </a:lnTo>
                <a:cubicBezTo>
                  <a:pt x="0" y="94842"/>
                  <a:pt x="7934" y="75733"/>
                  <a:pt x="23804" y="59863"/>
                </a:cubicBezTo>
                <a:cubicBezTo>
                  <a:pt x="39674" y="43994"/>
                  <a:pt x="58783" y="36059"/>
                  <a:pt x="81132" y="36059"/>
                </a:cubicBezTo>
                <a:close/>
                <a:moveTo>
                  <a:pt x="342560" y="0"/>
                </a:moveTo>
                <a:cubicBezTo>
                  <a:pt x="347442" y="0"/>
                  <a:pt x="351668" y="1784"/>
                  <a:pt x="355237" y="5353"/>
                </a:cubicBezTo>
                <a:lnTo>
                  <a:pt x="463413" y="113529"/>
                </a:lnTo>
                <a:cubicBezTo>
                  <a:pt x="466981" y="117097"/>
                  <a:pt x="468766" y="121323"/>
                  <a:pt x="468766" y="126206"/>
                </a:cubicBezTo>
                <a:cubicBezTo>
                  <a:pt x="468766" y="131089"/>
                  <a:pt x="466981" y="135315"/>
                  <a:pt x="463413" y="138883"/>
                </a:cubicBezTo>
                <a:lnTo>
                  <a:pt x="355237" y="247060"/>
                </a:lnTo>
                <a:cubicBezTo>
                  <a:pt x="351856" y="250628"/>
                  <a:pt x="347630" y="252412"/>
                  <a:pt x="342560" y="252412"/>
                </a:cubicBezTo>
                <a:cubicBezTo>
                  <a:pt x="340306" y="252412"/>
                  <a:pt x="337958" y="251943"/>
                  <a:pt x="335517" y="251004"/>
                </a:cubicBezTo>
                <a:cubicBezTo>
                  <a:pt x="328192" y="247811"/>
                  <a:pt x="324530" y="242271"/>
                  <a:pt x="324530" y="234383"/>
                </a:cubicBezTo>
                <a:lnTo>
                  <a:pt x="324530" y="180295"/>
                </a:lnTo>
                <a:lnTo>
                  <a:pt x="279456" y="180295"/>
                </a:lnTo>
                <a:cubicBezTo>
                  <a:pt x="218795" y="180295"/>
                  <a:pt x="177665" y="192596"/>
                  <a:pt x="156067" y="217199"/>
                </a:cubicBezTo>
                <a:cubicBezTo>
                  <a:pt x="133718" y="242928"/>
                  <a:pt x="126769" y="287345"/>
                  <a:pt x="135221" y="350448"/>
                </a:cubicBezTo>
                <a:cubicBezTo>
                  <a:pt x="135784" y="354767"/>
                  <a:pt x="133906" y="357960"/>
                  <a:pt x="129586" y="360026"/>
                </a:cubicBezTo>
                <a:cubicBezTo>
                  <a:pt x="128084" y="360402"/>
                  <a:pt x="126957" y="360589"/>
                  <a:pt x="126206" y="360589"/>
                </a:cubicBezTo>
                <a:cubicBezTo>
                  <a:pt x="123201" y="360589"/>
                  <a:pt x="120759" y="359368"/>
                  <a:pt x="118881" y="356927"/>
                </a:cubicBezTo>
                <a:cubicBezTo>
                  <a:pt x="117003" y="354298"/>
                  <a:pt x="115031" y="351387"/>
                  <a:pt x="112966" y="348194"/>
                </a:cubicBezTo>
                <a:cubicBezTo>
                  <a:pt x="110900" y="345001"/>
                  <a:pt x="107190" y="338569"/>
                  <a:pt x="101838" y="328897"/>
                </a:cubicBezTo>
                <a:cubicBezTo>
                  <a:pt x="96485" y="319225"/>
                  <a:pt x="91837" y="309881"/>
                  <a:pt x="87893" y="300867"/>
                </a:cubicBezTo>
                <a:cubicBezTo>
                  <a:pt x="83949" y="291852"/>
                  <a:pt x="80334" y="281147"/>
                  <a:pt x="77047" y="268752"/>
                </a:cubicBezTo>
                <a:cubicBezTo>
                  <a:pt x="73761" y="256356"/>
                  <a:pt x="72118" y="244900"/>
                  <a:pt x="72118" y="234383"/>
                </a:cubicBezTo>
                <a:cubicBezTo>
                  <a:pt x="72118" y="225180"/>
                  <a:pt x="72446" y="216635"/>
                  <a:pt x="73103" y="208747"/>
                </a:cubicBezTo>
                <a:cubicBezTo>
                  <a:pt x="73761" y="200860"/>
                  <a:pt x="75075" y="192408"/>
                  <a:pt x="77047" y="183393"/>
                </a:cubicBezTo>
                <a:cubicBezTo>
                  <a:pt x="79019" y="174379"/>
                  <a:pt x="81649" y="166115"/>
                  <a:pt x="84935" y="158603"/>
                </a:cubicBezTo>
                <a:cubicBezTo>
                  <a:pt x="88222" y="151091"/>
                  <a:pt x="92635" y="143437"/>
                  <a:pt x="98176" y="135643"/>
                </a:cubicBezTo>
                <a:cubicBezTo>
                  <a:pt x="103716" y="127849"/>
                  <a:pt x="110148" y="120901"/>
                  <a:pt x="117473" y="114797"/>
                </a:cubicBezTo>
                <a:cubicBezTo>
                  <a:pt x="124797" y="108693"/>
                  <a:pt x="133671" y="102918"/>
                  <a:pt x="144095" y="97472"/>
                </a:cubicBezTo>
                <a:cubicBezTo>
                  <a:pt x="154518" y="92025"/>
                  <a:pt x="166209" y="87471"/>
                  <a:pt x="179167" y="83809"/>
                </a:cubicBezTo>
                <a:cubicBezTo>
                  <a:pt x="192126" y="80147"/>
                  <a:pt x="207104" y="77282"/>
                  <a:pt x="224100" y="75217"/>
                </a:cubicBezTo>
                <a:cubicBezTo>
                  <a:pt x="241097" y="73151"/>
                  <a:pt x="259549" y="72118"/>
                  <a:pt x="279456" y="72118"/>
                </a:cubicBezTo>
                <a:lnTo>
                  <a:pt x="324530" y="72118"/>
                </a:lnTo>
                <a:lnTo>
                  <a:pt x="324530" y="18029"/>
                </a:lnTo>
                <a:cubicBezTo>
                  <a:pt x="324530" y="10142"/>
                  <a:pt x="328192" y="4601"/>
                  <a:pt x="335517" y="1409"/>
                </a:cubicBezTo>
                <a:cubicBezTo>
                  <a:pt x="337958" y="469"/>
                  <a:pt x="340306" y="0"/>
                  <a:pt x="3425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2" name="Oval 21"/>
          <p:cNvSpPr/>
          <p:nvPr/>
        </p:nvSpPr>
        <p:spPr>
          <a:xfrm>
            <a:off x="2229458" y="1447800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373565" y="1560050"/>
            <a:ext cx="262160" cy="282326"/>
          </a:xfrm>
          <a:custGeom>
            <a:avLst/>
            <a:gdLst/>
            <a:ahLst/>
            <a:cxnLst/>
            <a:rect l="l" t="t" r="r" b="b"/>
            <a:pathLst>
              <a:path w="468767" h="504825">
                <a:moveTo>
                  <a:pt x="36059" y="0"/>
                </a:moveTo>
                <a:lnTo>
                  <a:pt x="432707" y="0"/>
                </a:lnTo>
                <a:cubicBezTo>
                  <a:pt x="442474" y="0"/>
                  <a:pt x="450925" y="3568"/>
                  <a:pt x="458061" y="10705"/>
                </a:cubicBezTo>
                <a:cubicBezTo>
                  <a:pt x="465198" y="17842"/>
                  <a:pt x="468767" y="26293"/>
                  <a:pt x="468767" y="36059"/>
                </a:cubicBezTo>
                <a:lnTo>
                  <a:pt x="468767" y="468766"/>
                </a:lnTo>
                <a:cubicBezTo>
                  <a:pt x="468767" y="478532"/>
                  <a:pt x="465198" y="486983"/>
                  <a:pt x="458061" y="494120"/>
                </a:cubicBezTo>
                <a:cubicBezTo>
                  <a:pt x="450925" y="501257"/>
                  <a:pt x="442474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36059"/>
                </a:lnTo>
                <a:cubicBezTo>
                  <a:pt x="0" y="26293"/>
                  <a:pt x="3569" y="17842"/>
                  <a:pt x="10706" y="10705"/>
                </a:cubicBezTo>
                <a:cubicBezTo>
                  <a:pt x="17842" y="3568"/>
                  <a:pt x="26293" y="0"/>
                  <a:pt x="36059" y="0"/>
                </a:cubicBezTo>
                <a:close/>
                <a:moveTo>
                  <a:pt x="54089" y="36059"/>
                </a:moveTo>
                <a:cubicBezTo>
                  <a:pt x="49206" y="36059"/>
                  <a:pt x="44980" y="37843"/>
                  <a:pt x="41412" y="41411"/>
                </a:cubicBezTo>
                <a:cubicBezTo>
                  <a:pt x="37843" y="44980"/>
                  <a:pt x="36059" y="49205"/>
                  <a:pt x="36059" y="54088"/>
                </a:cubicBezTo>
                <a:lnTo>
                  <a:pt x="36059" y="126206"/>
                </a:lnTo>
                <a:cubicBezTo>
                  <a:pt x="36059" y="131089"/>
                  <a:pt x="37843" y="135315"/>
                  <a:pt x="41412" y="138883"/>
                </a:cubicBezTo>
                <a:cubicBezTo>
                  <a:pt x="44980" y="142451"/>
                  <a:pt x="49206" y="144236"/>
                  <a:pt x="54089" y="144236"/>
                </a:cubicBezTo>
                <a:lnTo>
                  <a:pt x="414678" y="144236"/>
                </a:lnTo>
                <a:cubicBezTo>
                  <a:pt x="419561" y="144236"/>
                  <a:pt x="423787" y="142451"/>
                  <a:pt x="427355" y="138883"/>
                </a:cubicBezTo>
                <a:cubicBezTo>
                  <a:pt x="430923" y="135315"/>
                  <a:pt x="432707" y="131089"/>
                  <a:pt x="432707" y="126206"/>
                </a:cubicBezTo>
                <a:lnTo>
                  <a:pt x="432707" y="54088"/>
                </a:lnTo>
                <a:cubicBezTo>
                  <a:pt x="432707" y="49205"/>
                  <a:pt x="430923" y="44980"/>
                  <a:pt x="427355" y="41411"/>
                </a:cubicBezTo>
                <a:cubicBezTo>
                  <a:pt x="423787" y="37843"/>
                  <a:pt x="419561" y="36059"/>
                  <a:pt x="414678" y="36059"/>
                </a:cubicBezTo>
                <a:lnTo>
                  <a:pt x="54089" y="36059"/>
                </a:lnTo>
                <a:close/>
                <a:moveTo>
                  <a:pt x="72118" y="180295"/>
                </a:moveTo>
                <a:cubicBezTo>
                  <a:pt x="62164" y="180295"/>
                  <a:pt x="53666" y="183816"/>
                  <a:pt x="46623" y="190859"/>
                </a:cubicBezTo>
                <a:cubicBezTo>
                  <a:pt x="39581" y="197902"/>
                  <a:pt x="36059" y="206400"/>
                  <a:pt x="36059" y="216354"/>
                </a:cubicBezTo>
                <a:cubicBezTo>
                  <a:pt x="36059" y="226307"/>
                  <a:pt x="39581" y="234806"/>
                  <a:pt x="46623" y="241848"/>
                </a:cubicBezTo>
                <a:cubicBezTo>
                  <a:pt x="53666" y="248891"/>
                  <a:pt x="62164" y="252412"/>
                  <a:pt x="72118" y="252412"/>
                </a:cubicBezTo>
                <a:cubicBezTo>
                  <a:pt x="82072" y="252412"/>
                  <a:pt x="90570" y="248891"/>
                  <a:pt x="97613" y="241848"/>
                </a:cubicBezTo>
                <a:cubicBezTo>
                  <a:pt x="104656" y="234806"/>
                  <a:pt x="108177" y="226307"/>
                  <a:pt x="108177" y="216354"/>
                </a:cubicBezTo>
                <a:cubicBezTo>
                  <a:pt x="108177" y="206400"/>
                  <a:pt x="104656" y="197902"/>
                  <a:pt x="97613" y="190859"/>
                </a:cubicBezTo>
                <a:cubicBezTo>
                  <a:pt x="90570" y="183816"/>
                  <a:pt x="82072" y="180295"/>
                  <a:pt x="72118" y="180295"/>
                </a:cubicBezTo>
                <a:close/>
                <a:moveTo>
                  <a:pt x="180295" y="180295"/>
                </a:moveTo>
                <a:cubicBezTo>
                  <a:pt x="170341" y="180295"/>
                  <a:pt x="161843" y="183816"/>
                  <a:pt x="154800" y="190859"/>
                </a:cubicBezTo>
                <a:cubicBezTo>
                  <a:pt x="147757" y="197902"/>
                  <a:pt x="144236" y="206400"/>
                  <a:pt x="144236" y="216354"/>
                </a:cubicBezTo>
                <a:cubicBezTo>
                  <a:pt x="144236" y="226307"/>
                  <a:pt x="147757" y="234806"/>
                  <a:pt x="154800" y="241848"/>
                </a:cubicBezTo>
                <a:cubicBezTo>
                  <a:pt x="161843" y="248891"/>
                  <a:pt x="170341" y="252412"/>
                  <a:pt x="180295" y="252412"/>
                </a:cubicBezTo>
                <a:cubicBezTo>
                  <a:pt x="190249" y="252412"/>
                  <a:pt x="198747" y="248891"/>
                  <a:pt x="205790" y="241848"/>
                </a:cubicBezTo>
                <a:cubicBezTo>
                  <a:pt x="212833" y="234806"/>
                  <a:pt x="216354" y="226307"/>
                  <a:pt x="216354" y="216354"/>
                </a:cubicBezTo>
                <a:cubicBezTo>
                  <a:pt x="216354" y="206400"/>
                  <a:pt x="212833" y="197902"/>
                  <a:pt x="205790" y="190859"/>
                </a:cubicBezTo>
                <a:cubicBezTo>
                  <a:pt x="198747" y="183816"/>
                  <a:pt x="190249" y="180295"/>
                  <a:pt x="180295" y="180295"/>
                </a:cubicBezTo>
                <a:close/>
                <a:moveTo>
                  <a:pt x="288472" y="180295"/>
                </a:moveTo>
                <a:cubicBezTo>
                  <a:pt x="278518" y="180295"/>
                  <a:pt x="270020" y="183816"/>
                  <a:pt x="262977" y="190859"/>
                </a:cubicBezTo>
                <a:cubicBezTo>
                  <a:pt x="255934" y="197902"/>
                  <a:pt x="252413" y="206400"/>
                  <a:pt x="252413" y="216354"/>
                </a:cubicBezTo>
                <a:cubicBezTo>
                  <a:pt x="252413" y="226307"/>
                  <a:pt x="255934" y="234806"/>
                  <a:pt x="262977" y="241848"/>
                </a:cubicBezTo>
                <a:cubicBezTo>
                  <a:pt x="270020" y="248891"/>
                  <a:pt x="278518" y="252412"/>
                  <a:pt x="288472" y="252412"/>
                </a:cubicBezTo>
                <a:cubicBezTo>
                  <a:pt x="298426" y="252412"/>
                  <a:pt x="306924" y="248891"/>
                  <a:pt x="313967" y="241848"/>
                </a:cubicBezTo>
                <a:cubicBezTo>
                  <a:pt x="321009" y="234806"/>
                  <a:pt x="324531" y="226307"/>
                  <a:pt x="324531" y="216354"/>
                </a:cubicBezTo>
                <a:cubicBezTo>
                  <a:pt x="324531" y="206400"/>
                  <a:pt x="321009" y="197902"/>
                  <a:pt x="313967" y="190859"/>
                </a:cubicBezTo>
                <a:cubicBezTo>
                  <a:pt x="306924" y="183816"/>
                  <a:pt x="298426" y="180295"/>
                  <a:pt x="288472" y="180295"/>
                </a:cubicBezTo>
                <a:close/>
                <a:moveTo>
                  <a:pt x="396649" y="180295"/>
                </a:moveTo>
                <a:cubicBezTo>
                  <a:pt x="386695" y="180295"/>
                  <a:pt x="378196" y="183816"/>
                  <a:pt x="371154" y="190859"/>
                </a:cubicBezTo>
                <a:cubicBezTo>
                  <a:pt x="364111" y="197902"/>
                  <a:pt x="360590" y="206400"/>
                  <a:pt x="360590" y="216354"/>
                </a:cubicBezTo>
                <a:cubicBezTo>
                  <a:pt x="360590" y="226307"/>
                  <a:pt x="364111" y="234806"/>
                  <a:pt x="371154" y="241848"/>
                </a:cubicBezTo>
                <a:cubicBezTo>
                  <a:pt x="378196" y="248891"/>
                  <a:pt x="386695" y="252412"/>
                  <a:pt x="396649" y="252412"/>
                </a:cubicBezTo>
                <a:cubicBezTo>
                  <a:pt x="406602" y="252412"/>
                  <a:pt x="415101" y="248891"/>
                  <a:pt x="422143" y="241848"/>
                </a:cubicBezTo>
                <a:cubicBezTo>
                  <a:pt x="429186" y="234806"/>
                  <a:pt x="432707" y="226307"/>
                  <a:pt x="432707" y="216354"/>
                </a:cubicBezTo>
                <a:cubicBezTo>
                  <a:pt x="432707" y="206400"/>
                  <a:pt x="429186" y="197902"/>
                  <a:pt x="422143" y="190859"/>
                </a:cubicBezTo>
                <a:cubicBezTo>
                  <a:pt x="415101" y="183816"/>
                  <a:pt x="406602" y="180295"/>
                  <a:pt x="396649" y="180295"/>
                </a:cubicBezTo>
                <a:close/>
                <a:moveTo>
                  <a:pt x="72118" y="288471"/>
                </a:moveTo>
                <a:cubicBezTo>
                  <a:pt x="62164" y="288471"/>
                  <a:pt x="53666" y="291993"/>
                  <a:pt x="46623" y="299036"/>
                </a:cubicBezTo>
                <a:cubicBezTo>
                  <a:pt x="39581" y="306078"/>
                  <a:pt x="36059" y="314576"/>
                  <a:pt x="36059" y="324530"/>
                </a:cubicBezTo>
                <a:cubicBezTo>
                  <a:pt x="36059" y="334484"/>
                  <a:pt x="39581" y="342982"/>
                  <a:pt x="46623" y="350025"/>
                </a:cubicBezTo>
                <a:cubicBezTo>
                  <a:pt x="53666" y="357068"/>
                  <a:pt x="62164" y="360589"/>
                  <a:pt x="72118" y="360589"/>
                </a:cubicBezTo>
                <a:cubicBezTo>
                  <a:pt x="82072" y="360589"/>
                  <a:pt x="90570" y="357068"/>
                  <a:pt x="97613" y="350025"/>
                </a:cubicBezTo>
                <a:cubicBezTo>
                  <a:pt x="104656" y="342982"/>
                  <a:pt x="108177" y="334484"/>
                  <a:pt x="108177" y="324530"/>
                </a:cubicBezTo>
                <a:cubicBezTo>
                  <a:pt x="108177" y="314576"/>
                  <a:pt x="104656" y="306078"/>
                  <a:pt x="97613" y="299036"/>
                </a:cubicBezTo>
                <a:cubicBezTo>
                  <a:pt x="90570" y="291993"/>
                  <a:pt x="82072" y="288471"/>
                  <a:pt x="72118" y="288471"/>
                </a:cubicBezTo>
                <a:close/>
                <a:moveTo>
                  <a:pt x="180295" y="288471"/>
                </a:moveTo>
                <a:cubicBezTo>
                  <a:pt x="170341" y="288471"/>
                  <a:pt x="161843" y="291993"/>
                  <a:pt x="154800" y="299036"/>
                </a:cubicBezTo>
                <a:cubicBezTo>
                  <a:pt x="147757" y="306078"/>
                  <a:pt x="144236" y="314576"/>
                  <a:pt x="144236" y="324530"/>
                </a:cubicBezTo>
                <a:cubicBezTo>
                  <a:pt x="144236" y="334484"/>
                  <a:pt x="147757" y="342982"/>
                  <a:pt x="154800" y="350025"/>
                </a:cubicBezTo>
                <a:cubicBezTo>
                  <a:pt x="161843" y="357068"/>
                  <a:pt x="170341" y="360589"/>
                  <a:pt x="180295" y="360589"/>
                </a:cubicBezTo>
                <a:cubicBezTo>
                  <a:pt x="190249" y="360589"/>
                  <a:pt x="198747" y="357068"/>
                  <a:pt x="205790" y="350025"/>
                </a:cubicBezTo>
                <a:cubicBezTo>
                  <a:pt x="212833" y="342982"/>
                  <a:pt x="216354" y="334484"/>
                  <a:pt x="216354" y="324530"/>
                </a:cubicBezTo>
                <a:cubicBezTo>
                  <a:pt x="216354" y="314576"/>
                  <a:pt x="212833" y="306078"/>
                  <a:pt x="205790" y="299036"/>
                </a:cubicBezTo>
                <a:cubicBezTo>
                  <a:pt x="198747" y="291993"/>
                  <a:pt x="190249" y="288471"/>
                  <a:pt x="180295" y="288471"/>
                </a:cubicBezTo>
                <a:close/>
                <a:moveTo>
                  <a:pt x="288472" y="288471"/>
                </a:moveTo>
                <a:cubicBezTo>
                  <a:pt x="278518" y="288471"/>
                  <a:pt x="270020" y="291993"/>
                  <a:pt x="262977" y="299036"/>
                </a:cubicBezTo>
                <a:cubicBezTo>
                  <a:pt x="255934" y="306078"/>
                  <a:pt x="252413" y="314576"/>
                  <a:pt x="252413" y="324530"/>
                </a:cubicBezTo>
                <a:cubicBezTo>
                  <a:pt x="252413" y="334484"/>
                  <a:pt x="255934" y="342982"/>
                  <a:pt x="262977" y="350025"/>
                </a:cubicBezTo>
                <a:cubicBezTo>
                  <a:pt x="270020" y="357068"/>
                  <a:pt x="278518" y="360589"/>
                  <a:pt x="288472" y="360589"/>
                </a:cubicBezTo>
                <a:cubicBezTo>
                  <a:pt x="298426" y="360589"/>
                  <a:pt x="306924" y="357068"/>
                  <a:pt x="313967" y="350025"/>
                </a:cubicBezTo>
                <a:cubicBezTo>
                  <a:pt x="321009" y="342982"/>
                  <a:pt x="324531" y="334484"/>
                  <a:pt x="324531" y="324530"/>
                </a:cubicBezTo>
                <a:cubicBezTo>
                  <a:pt x="324531" y="314576"/>
                  <a:pt x="321009" y="306078"/>
                  <a:pt x="313967" y="299036"/>
                </a:cubicBezTo>
                <a:cubicBezTo>
                  <a:pt x="306924" y="291993"/>
                  <a:pt x="298426" y="288471"/>
                  <a:pt x="288472" y="288471"/>
                </a:cubicBezTo>
                <a:close/>
                <a:moveTo>
                  <a:pt x="396649" y="288471"/>
                </a:moveTo>
                <a:cubicBezTo>
                  <a:pt x="386883" y="288471"/>
                  <a:pt x="378431" y="292040"/>
                  <a:pt x="371295" y="299176"/>
                </a:cubicBezTo>
                <a:cubicBezTo>
                  <a:pt x="364158" y="306313"/>
                  <a:pt x="360590" y="314764"/>
                  <a:pt x="360590" y="324530"/>
                </a:cubicBezTo>
                <a:lnTo>
                  <a:pt x="360590" y="432707"/>
                </a:lnTo>
                <a:cubicBezTo>
                  <a:pt x="360590" y="442473"/>
                  <a:pt x="364158" y="450925"/>
                  <a:pt x="371295" y="458061"/>
                </a:cubicBezTo>
                <a:cubicBezTo>
                  <a:pt x="378431" y="465198"/>
                  <a:pt x="386883" y="468766"/>
                  <a:pt x="396649" y="468766"/>
                </a:cubicBezTo>
                <a:cubicBezTo>
                  <a:pt x="406415" y="468766"/>
                  <a:pt x="414866" y="465198"/>
                  <a:pt x="422003" y="458061"/>
                </a:cubicBezTo>
                <a:cubicBezTo>
                  <a:pt x="429139" y="450925"/>
                  <a:pt x="432707" y="442473"/>
                  <a:pt x="432707" y="432707"/>
                </a:cubicBezTo>
                <a:lnTo>
                  <a:pt x="432707" y="324530"/>
                </a:lnTo>
                <a:cubicBezTo>
                  <a:pt x="432707" y="314764"/>
                  <a:pt x="429139" y="306313"/>
                  <a:pt x="422003" y="299176"/>
                </a:cubicBezTo>
                <a:cubicBezTo>
                  <a:pt x="414866" y="292040"/>
                  <a:pt x="406415" y="288471"/>
                  <a:pt x="396649" y="288471"/>
                </a:cubicBezTo>
                <a:close/>
                <a:moveTo>
                  <a:pt x="72118" y="396648"/>
                </a:moveTo>
                <a:cubicBezTo>
                  <a:pt x="62164" y="396648"/>
                  <a:pt x="53666" y="400170"/>
                  <a:pt x="46623" y="407212"/>
                </a:cubicBezTo>
                <a:cubicBezTo>
                  <a:pt x="39581" y="414255"/>
                  <a:pt x="36059" y="422753"/>
                  <a:pt x="36059" y="432707"/>
                </a:cubicBezTo>
                <a:cubicBezTo>
                  <a:pt x="36059" y="442661"/>
                  <a:pt x="39581" y="451159"/>
                  <a:pt x="46623" y="458202"/>
                </a:cubicBezTo>
                <a:cubicBezTo>
                  <a:pt x="53666" y="465245"/>
                  <a:pt x="62164" y="468766"/>
                  <a:pt x="72118" y="468766"/>
                </a:cubicBezTo>
                <a:cubicBezTo>
                  <a:pt x="82072" y="468766"/>
                  <a:pt x="90570" y="465245"/>
                  <a:pt x="97613" y="458202"/>
                </a:cubicBezTo>
                <a:cubicBezTo>
                  <a:pt x="104656" y="451159"/>
                  <a:pt x="108177" y="442661"/>
                  <a:pt x="108177" y="432707"/>
                </a:cubicBezTo>
                <a:cubicBezTo>
                  <a:pt x="108177" y="422753"/>
                  <a:pt x="104656" y="414255"/>
                  <a:pt x="97613" y="407212"/>
                </a:cubicBezTo>
                <a:cubicBezTo>
                  <a:pt x="90570" y="400170"/>
                  <a:pt x="82072" y="396648"/>
                  <a:pt x="72118" y="396648"/>
                </a:cubicBezTo>
                <a:close/>
                <a:moveTo>
                  <a:pt x="180295" y="396648"/>
                </a:moveTo>
                <a:cubicBezTo>
                  <a:pt x="170341" y="396648"/>
                  <a:pt x="161843" y="400170"/>
                  <a:pt x="154800" y="407212"/>
                </a:cubicBezTo>
                <a:cubicBezTo>
                  <a:pt x="147757" y="414255"/>
                  <a:pt x="144236" y="422753"/>
                  <a:pt x="144236" y="432707"/>
                </a:cubicBezTo>
                <a:cubicBezTo>
                  <a:pt x="144236" y="442661"/>
                  <a:pt x="147757" y="451159"/>
                  <a:pt x="154800" y="458202"/>
                </a:cubicBezTo>
                <a:cubicBezTo>
                  <a:pt x="161843" y="465245"/>
                  <a:pt x="170341" y="468766"/>
                  <a:pt x="180295" y="468766"/>
                </a:cubicBezTo>
                <a:cubicBezTo>
                  <a:pt x="190249" y="468766"/>
                  <a:pt x="198747" y="465245"/>
                  <a:pt x="205790" y="458202"/>
                </a:cubicBezTo>
                <a:cubicBezTo>
                  <a:pt x="212833" y="451159"/>
                  <a:pt x="216354" y="442661"/>
                  <a:pt x="216354" y="432707"/>
                </a:cubicBezTo>
                <a:cubicBezTo>
                  <a:pt x="216354" y="422753"/>
                  <a:pt x="212833" y="414255"/>
                  <a:pt x="205790" y="407212"/>
                </a:cubicBezTo>
                <a:cubicBezTo>
                  <a:pt x="198747" y="400170"/>
                  <a:pt x="190249" y="396648"/>
                  <a:pt x="180295" y="396648"/>
                </a:cubicBezTo>
                <a:close/>
                <a:moveTo>
                  <a:pt x="288472" y="396648"/>
                </a:moveTo>
                <a:cubicBezTo>
                  <a:pt x="278518" y="396648"/>
                  <a:pt x="270020" y="400170"/>
                  <a:pt x="262977" y="407212"/>
                </a:cubicBezTo>
                <a:cubicBezTo>
                  <a:pt x="255934" y="414255"/>
                  <a:pt x="252413" y="422753"/>
                  <a:pt x="252413" y="432707"/>
                </a:cubicBezTo>
                <a:cubicBezTo>
                  <a:pt x="252413" y="442661"/>
                  <a:pt x="255934" y="451159"/>
                  <a:pt x="262977" y="458202"/>
                </a:cubicBezTo>
                <a:cubicBezTo>
                  <a:pt x="270020" y="465245"/>
                  <a:pt x="278518" y="468766"/>
                  <a:pt x="288472" y="468766"/>
                </a:cubicBezTo>
                <a:cubicBezTo>
                  <a:pt x="298426" y="468766"/>
                  <a:pt x="306924" y="465245"/>
                  <a:pt x="313967" y="458202"/>
                </a:cubicBezTo>
                <a:cubicBezTo>
                  <a:pt x="321009" y="451159"/>
                  <a:pt x="324531" y="442661"/>
                  <a:pt x="324531" y="432707"/>
                </a:cubicBezTo>
                <a:cubicBezTo>
                  <a:pt x="324531" y="422753"/>
                  <a:pt x="321009" y="414255"/>
                  <a:pt x="313967" y="407212"/>
                </a:cubicBezTo>
                <a:cubicBezTo>
                  <a:pt x="306924" y="400170"/>
                  <a:pt x="298426" y="396648"/>
                  <a:pt x="288472" y="3966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/>
          <p:nvPr/>
        </p:nvSpPr>
        <p:spPr>
          <a:xfrm>
            <a:off x="4612646" y="1449821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619096" y="1447800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9142412" y="1428108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9329517" y="3311566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744918" y="1586131"/>
            <a:ext cx="298365" cy="252614"/>
          </a:xfrm>
          <a:custGeom>
            <a:avLst/>
            <a:gdLst>
              <a:gd name="connsiteX0" fmla="*/ 414678 w 468485"/>
              <a:gd name="connsiteY0" fmla="*/ 18311 h 396648"/>
              <a:gd name="connsiteX1" fmla="*/ 430736 w 468485"/>
              <a:gd name="connsiteY1" fmla="*/ 25072 h 396648"/>
              <a:gd name="connsiteX2" fmla="*/ 461724 w 468485"/>
              <a:gd name="connsiteY2" fmla="*/ 56060 h 396648"/>
              <a:gd name="connsiteX3" fmla="*/ 468485 w 468485"/>
              <a:gd name="connsiteY3" fmla="*/ 72118 h 396648"/>
              <a:gd name="connsiteX4" fmla="*/ 461724 w 468485"/>
              <a:gd name="connsiteY4" fmla="*/ 88175 h 396648"/>
              <a:gd name="connsiteX5" fmla="*/ 232412 w 468485"/>
              <a:gd name="connsiteY5" fmla="*/ 317487 h 396648"/>
              <a:gd name="connsiteX6" fmla="*/ 216354 w 468485"/>
              <a:gd name="connsiteY6" fmla="*/ 324249 h 396648"/>
              <a:gd name="connsiteX7" fmla="*/ 200297 w 468485"/>
              <a:gd name="connsiteY7" fmla="*/ 317487 h 396648"/>
              <a:gd name="connsiteX8" fmla="*/ 79161 w 468485"/>
              <a:gd name="connsiteY8" fmla="*/ 196352 h 396648"/>
              <a:gd name="connsiteX9" fmla="*/ 72400 w 468485"/>
              <a:gd name="connsiteY9" fmla="*/ 180295 h 396648"/>
              <a:gd name="connsiteX10" fmla="*/ 79161 w 468485"/>
              <a:gd name="connsiteY10" fmla="*/ 164237 h 396648"/>
              <a:gd name="connsiteX11" fmla="*/ 110149 w 468485"/>
              <a:gd name="connsiteY11" fmla="*/ 133249 h 396648"/>
              <a:gd name="connsiteX12" fmla="*/ 126207 w 468485"/>
              <a:gd name="connsiteY12" fmla="*/ 126488 h 396648"/>
              <a:gd name="connsiteX13" fmla="*/ 142264 w 468485"/>
              <a:gd name="connsiteY13" fmla="*/ 133249 h 396648"/>
              <a:gd name="connsiteX14" fmla="*/ 216354 w 468485"/>
              <a:gd name="connsiteY14" fmla="*/ 207339 h 396648"/>
              <a:gd name="connsiteX15" fmla="*/ 398621 w 468485"/>
              <a:gd name="connsiteY15" fmla="*/ 25072 h 396648"/>
              <a:gd name="connsiteX16" fmla="*/ 414678 w 468485"/>
              <a:gd name="connsiteY16" fmla="*/ 18311 h 396648"/>
              <a:gd name="connsiteX17" fmla="*/ 81132 w 468485"/>
              <a:gd name="connsiteY17" fmla="*/ 0 h 396648"/>
              <a:gd name="connsiteX18" fmla="*/ 315515 w 468485"/>
              <a:gd name="connsiteY18" fmla="*/ 0 h 396648"/>
              <a:gd name="connsiteX19" fmla="*/ 348476 w 468485"/>
              <a:gd name="connsiteY19" fmla="*/ 7043 h 396648"/>
              <a:gd name="connsiteX20" fmla="*/ 353546 w 468485"/>
              <a:gd name="connsiteY20" fmla="*/ 13522 h 396648"/>
              <a:gd name="connsiteX21" fmla="*/ 351011 w 468485"/>
              <a:gd name="connsiteY21" fmla="*/ 21692 h 396648"/>
              <a:gd name="connsiteX22" fmla="*/ 337207 w 468485"/>
              <a:gd name="connsiteY22" fmla="*/ 35495 h 396648"/>
              <a:gd name="connsiteX23" fmla="*/ 330728 w 468485"/>
              <a:gd name="connsiteY23" fmla="*/ 38313 h 396648"/>
              <a:gd name="connsiteX24" fmla="*/ 328192 w 468485"/>
              <a:gd name="connsiteY24" fmla="*/ 37749 h 396648"/>
              <a:gd name="connsiteX25" fmla="*/ 315515 w 468485"/>
              <a:gd name="connsiteY25" fmla="*/ 36059 h 396648"/>
              <a:gd name="connsiteX26" fmla="*/ 81132 w 468485"/>
              <a:gd name="connsiteY26" fmla="*/ 36059 h 396648"/>
              <a:gd name="connsiteX27" fmla="*/ 49299 w 468485"/>
              <a:gd name="connsiteY27" fmla="*/ 49299 h 396648"/>
              <a:gd name="connsiteX28" fmla="*/ 36058 w 468485"/>
              <a:gd name="connsiteY28" fmla="*/ 81132 h 396648"/>
              <a:gd name="connsiteX29" fmla="*/ 36058 w 468485"/>
              <a:gd name="connsiteY29" fmla="*/ 315515 h 396648"/>
              <a:gd name="connsiteX30" fmla="*/ 49299 w 468485"/>
              <a:gd name="connsiteY30" fmla="*/ 347349 h 396648"/>
              <a:gd name="connsiteX31" fmla="*/ 81132 w 468485"/>
              <a:gd name="connsiteY31" fmla="*/ 360589 h 396648"/>
              <a:gd name="connsiteX32" fmla="*/ 315515 w 468485"/>
              <a:gd name="connsiteY32" fmla="*/ 360589 h 396648"/>
              <a:gd name="connsiteX33" fmla="*/ 347348 w 468485"/>
              <a:gd name="connsiteY33" fmla="*/ 347349 h 396648"/>
              <a:gd name="connsiteX34" fmla="*/ 360589 w 468485"/>
              <a:gd name="connsiteY34" fmla="*/ 315515 h 396648"/>
              <a:gd name="connsiteX35" fmla="*/ 360589 w 468485"/>
              <a:gd name="connsiteY35" fmla="*/ 243961 h 396648"/>
              <a:gd name="connsiteX36" fmla="*/ 363124 w 468485"/>
              <a:gd name="connsiteY36" fmla="*/ 237764 h 396648"/>
              <a:gd name="connsiteX37" fmla="*/ 381154 w 468485"/>
              <a:gd name="connsiteY37" fmla="*/ 219734 h 396648"/>
              <a:gd name="connsiteX38" fmla="*/ 387633 w 468485"/>
              <a:gd name="connsiteY38" fmla="*/ 216917 h 396648"/>
              <a:gd name="connsiteX39" fmla="*/ 391014 w 468485"/>
              <a:gd name="connsiteY39" fmla="*/ 217762 h 396648"/>
              <a:gd name="connsiteX40" fmla="*/ 396648 w 468485"/>
              <a:gd name="connsiteY40" fmla="*/ 225932 h 396648"/>
              <a:gd name="connsiteX41" fmla="*/ 396648 w 468485"/>
              <a:gd name="connsiteY41" fmla="*/ 315515 h 396648"/>
              <a:gd name="connsiteX42" fmla="*/ 372843 w 468485"/>
              <a:gd name="connsiteY42" fmla="*/ 372844 h 396648"/>
              <a:gd name="connsiteX43" fmla="*/ 315515 w 468485"/>
              <a:gd name="connsiteY43" fmla="*/ 396648 h 396648"/>
              <a:gd name="connsiteX44" fmla="*/ 81132 w 468485"/>
              <a:gd name="connsiteY44" fmla="*/ 396648 h 396648"/>
              <a:gd name="connsiteX45" fmla="*/ 23804 w 468485"/>
              <a:gd name="connsiteY45" fmla="*/ 372844 h 396648"/>
              <a:gd name="connsiteX46" fmla="*/ 0 w 468485"/>
              <a:gd name="connsiteY46" fmla="*/ 315515 h 396648"/>
              <a:gd name="connsiteX47" fmla="*/ 0 w 468485"/>
              <a:gd name="connsiteY47" fmla="*/ 81132 h 396648"/>
              <a:gd name="connsiteX48" fmla="*/ 23804 w 468485"/>
              <a:gd name="connsiteY48" fmla="*/ 23804 h 396648"/>
              <a:gd name="connsiteX49" fmla="*/ 81132 w 468485"/>
              <a:gd name="connsiteY49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8485" h="396648">
                <a:moveTo>
                  <a:pt x="414678" y="18311"/>
                </a:moveTo>
                <a:cubicBezTo>
                  <a:pt x="420876" y="18311"/>
                  <a:pt x="426229" y="20565"/>
                  <a:pt x="430736" y="25072"/>
                </a:cubicBezTo>
                <a:lnTo>
                  <a:pt x="461724" y="56060"/>
                </a:lnTo>
                <a:cubicBezTo>
                  <a:pt x="466231" y="60568"/>
                  <a:pt x="468485" y="65920"/>
                  <a:pt x="468485" y="72118"/>
                </a:cubicBezTo>
                <a:cubicBezTo>
                  <a:pt x="468485" y="78315"/>
                  <a:pt x="466231" y="83668"/>
                  <a:pt x="461724" y="88175"/>
                </a:cubicBezTo>
                <a:lnTo>
                  <a:pt x="232412" y="317487"/>
                </a:lnTo>
                <a:cubicBezTo>
                  <a:pt x="227904" y="321995"/>
                  <a:pt x="222552" y="324249"/>
                  <a:pt x="216354" y="324249"/>
                </a:cubicBezTo>
                <a:cubicBezTo>
                  <a:pt x="210156" y="324249"/>
                  <a:pt x="204804" y="321995"/>
                  <a:pt x="200297" y="317487"/>
                </a:cubicBezTo>
                <a:lnTo>
                  <a:pt x="79161" y="196352"/>
                </a:lnTo>
                <a:cubicBezTo>
                  <a:pt x="74654" y="191845"/>
                  <a:pt x="72400" y="186492"/>
                  <a:pt x="72400" y="180295"/>
                </a:cubicBezTo>
                <a:cubicBezTo>
                  <a:pt x="72400" y="174097"/>
                  <a:pt x="74654" y="168744"/>
                  <a:pt x="79161" y="164237"/>
                </a:cubicBezTo>
                <a:lnTo>
                  <a:pt x="110149" y="133249"/>
                </a:lnTo>
                <a:cubicBezTo>
                  <a:pt x="114657" y="128742"/>
                  <a:pt x="120009" y="126488"/>
                  <a:pt x="126207" y="126488"/>
                </a:cubicBezTo>
                <a:cubicBezTo>
                  <a:pt x="132405" y="126488"/>
                  <a:pt x="137757" y="128742"/>
                  <a:pt x="142264" y="133249"/>
                </a:cubicBezTo>
                <a:lnTo>
                  <a:pt x="216354" y="207339"/>
                </a:lnTo>
                <a:lnTo>
                  <a:pt x="398621" y="25072"/>
                </a:lnTo>
                <a:cubicBezTo>
                  <a:pt x="403128" y="20565"/>
                  <a:pt x="408481" y="18311"/>
                  <a:pt x="414678" y="18311"/>
                </a:cubicBezTo>
                <a:close/>
                <a:moveTo>
                  <a:pt x="81132" y="0"/>
                </a:moveTo>
                <a:lnTo>
                  <a:pt x="315515" y="0"/>
                </a:lnTo>
                <a:cubicBezTo>
                  <a:pt x="327347" y="0"/>
                  <a:pt x="338334" y="2348"/>
                  <a:pt x="348476" y="7043"/>
                </a:cubicBezTo>
                <a:cubicBezTo>
                  <a:pt x="351293" y="8357"/>
                  <a:pt x="352983" y="10517"/>
                  <a:pt x="353546" y="13522"/>
                </a:cubicBezTo>
                <a:cubicBezTo>
                  <a:pt x="354110" y="16715"/>
                  <a:pt x="353264" y="19438"/>
                  <a:pt x="351011" y="21692"/>
                </a:cubicBezTo>
                <a:lnTo>
                  <a:pt x="337207" y="35495"/>
                </a:lnTo>
                <a:cubicBezTo>
                  <a:pt x="335329" y="37373"/>
                  <a:pt x="333169" y="38313"/>
                  <a:pt x="330728" y="38313"/>
                </a:cubicBezTo>
                <a:cubicBezTo>
                  <a:pt x="330164" y="38313"/>
                  <a:pt x="329319" y="38125"/>
                  <a:pt x="328192" y="37749"/>
                </a:cubicBezTo>
                <a:cubicBezTo>
                  <a:pt x="323873" y="36622"/>
                  <a:pt x="319647" y="36059"/>
                  <a:pt x="315515" y="36059"/>
                </a:cubicBezTo>
                <a:lnTo>
                  <a:pt x="81132" y="36059"/>
                </a:lnTo>
                <a:cubicBezTo>
                  <a:pt x="68737" y="36059"/>
                  <a:pt x="58126" y="40472"/>
                  <a:pt x="49299" y="49299"/>
                </a:cubicBezTo>
                <a:cubicBezTo>
                  <a:pt x="40472" y="58126"/>
                  <a:pt x="36058" y="68737"/>
                  <a:pt x="36058" y="81132"/>
                </a:cubicBezTo>
                <a:lnTo>
                  <a:pt x="36058" y="315515"/>
                </a:lnTo>
                <a:cubicBezTo>
                  <a:pt x="36058" y="327911"/>
                  <a:pt x="40472" y="338522"/>
                  <a:pt x="49299" y="347349"/>
                </a:cubicBezTo>
                <a:cubicBezTo>
                  <a:pt x="58126" y="356176"/>
                  <a:pt x="68737" y="360589"/>
                  <a:pt x="81132" y="360589"/>
                </a:cubicBezTo>
                <a:lnTo>
                  <a:pt x="315515" y="360589"/>
                </a:lnTo>
                <a:cubicBezTo>
                  <a:pt x="327911" y="360589"/>
                  <a:pt x="338522" y="356176"/>
                  <a:pt x="347348" y="347349"/>
                </a:cubicBezTo>
                <a:cubicBezTo>
                  <a:pt x="356175" y="338522"/>
                  <a:pt x="360589" y="327911"/>
                  <a:pt x="360589" y="315515"/>
                </a:cubicBezTo>
                <a:lnTo>
                  <a:pt x="360589" y="243961"/>
                </a:lnTo>
                <a:cubicBezTo>
                  <a:pt x="360589" y="241520"/>
                  <a:pt x="361434" y="239454"/>
                  <a:pt x="363124" y="237764"/>
                </a:cubicBezTo>
                <a:lnTo>
                  <a:pt x="381154" y="219734"/>
                </a:lnTo>
                <a:cubicBezTo>
                  <a:pt x="383032" y="217856"/>
                  <a:pt x="385192" y="216917"/>
                  <a:pt x="387633" y="216917"/>
                </a:cubicBezTo>
                <a:cubicBezTo>
                  <a:pt x="388760" y="216917"/>
                  <a:pt x="389887" y="217198"/>
                  <a:pt x="391014" y="217762"/>
                </a:cubicBezTo>
                <a:cubicBezTo>
                  <a:pt x="394770" y="219264"/>
                  <a:pt x="396648" y="221988"/>
                  <a:pt x="396648" y="225932"/>
                </a:cubicBezTo>
                <a:lnTo>
                  <a:pt x="396648" y="315515"/>
                </a:lnTo>
                <a:cubicBezTo>
                  <a:pt x="396648" y="337865"/>
                  <a:pt x="388713" y="356974"/>
                  <a:pt x="372843" y="372844"/>
                </a:cubicBezTo>
                <a:cubicBezTo>
                  <a:pt x="356974" y="388713"/>
                  <a:pt x="337864" y="396648"/>
                  <a:pt x="315515" y="396648"/>
                </a:cubicBezTo>
                <a:lnTo>
                  <a:pt x="81132" y="396648"/>
                </a:lnTo>
                <a:cubicBezTo>
                  <a:pt x="58783" y="396648"/>
                  <a:pt x="39674" y="388713"/>
                  <a:pt x="23804" y="372844"/>
                </a:cubicBezTo>
                <a:cubicBezTo>
                  <a:pt x="7935" y="356974"/>
                  <a:pt x="0" y="337865"/>
                  <a:pt x="0" y="315515"/>
                </a:cubicBezTo>
                <a:lnTo>
                  <a:pt x="0" y="81132"/>
                </a:lnTo>
                <a:cubicBezTo>
                  <a:pt x="0" y="58783"/>
                  <a:pt x="7935" y="39674"/>
                  <a:pt x="23804" y="23804"/>
                </a:cubicBezTo>
                <a:cubicBezTo>
                  <a:pt x="39674" y="7935"/>
                  <a:pt x="58783" y="0"/>
                  <a:pt x="811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9" name="Freeform 28"/>
          <p:cNvSpPr/>
          <p:nvPr/>
        </p:nvSpPr>
        <p:spPr>
          <a:xfrm>
            <a:off x="6726203" y="1581763"/>
            <a:ext cx="329024" cy="252942"/>
          </a:xfrm>
          <a:custGeom>
            <a:avLst/>
            <a:gdLst>
              <a:gd name="connsiteX0" fmla="*/ 180295 w 540884"/>
              <a:gd name="connsiteY0" fmla="*/ 324530 h 432707"/>
              <a:gd name="connsiteX1" fmla="*/ 288471 w 540884"/>
              <a:gd name="connsiteY1" fmla="*/ 324530 h 432707"/>
              <a:gd name="connsiteX2" fmla="*/ 288471 w 540884"/>
              <a:gd name="connsiteY2" fmla="*/ 360589 h 432707"/>
              <a:gd name="connsiteX3" fmla="*/ 180295 w 540884"/>
              <a:gd name="connsiteY3" fmla="*/ 360589 h 432707"/>
              <a:gd name="connsiteX4" fmla="*/ 72118 w 540884"/>
              <a:gd name="connsiteY4" fmla="*/ 324530 h 432707"/>
              <a:gd name="connsiteX5" fmla="*/ 144236 w 540884"/>
              <a:gd name="connsiteY5" fmla="*/ 324530 h 432707"/>
              <a:gd name="connsiteX6" fmla="*/ 144236 w 540884"/>
              <a:gd name="connsiteY6" fmla="*/ 360589 h 432707"/>
              <a:gd name="connsiteX7" fmla="*/ 72118 w 540884"/>
              <a:gd name="connsiteY7" fmla="*/ 360589 h 432707"/>
              <a:gd name="connsiteX8" fmla="*/ 36059 w 540884"/>
              <a:gd name="connsiteY8" fmla="*/ 216354 h 432707"/>
              <a:gd name="connsiteX9" fmla="*/ 36059 w 540884"/>
              <a:gd name="connsiteY9" fmla="*/ 387634 h 432707"/>
              <a:gd name="connsiteX10" fmla="*/ 38735 w 540884"/>
              <a:gd name="connsiteY10" fmla="*/ 393972 h 432707"/>
              <a:gd name="connsiteX11" fmla="*/ 45074 w 540884"/>
              <a:gd name="connsiteY11" fmla="*/ 396648 h 432707"/>
              <a:gd name="connsiteX12" fmla="*/ 495810 w 540884"/>
              <a:gd name="connsiteY12" fmla="*/ 396648 h 432707"/>
              <a:gd name="connsiteX13" fmla="*/ 502149 w 540884"/>
              <a:gd name="connsiteY13" fmla="*/ 393972 h 432707"/>
              <a:gd name="connsiteX14" fmla="*/ 504825 w 540884"/>
              <a:gd name="connsiteY14" fmla="*/ 387634 h 432707"/>
              <a:gd name="connsiteX15" fmla="*/ 504825 w 540884"/>
              <a:gd name="connsiteY15" fmla="*/ 216354 h 432707"/>
              <a:gd name="connsiteX16" fmla="*/ 45074 w 540884"/>
              <a:gd name="connsiteY16" fmla="*/ 36059 h 432707"/>
              <a:gd name="connsiteX17" fmla="*/ 38735 w 540884"/>
              <a:gd name="connsiteY17" fmla="*/ 38735 h 432707"/>
              <a:gd name="connsiteX18" fmla="*/ 36059 w 540884"/>
              <a:gd name="connsiteY18" fmla="*/ 45074 h 432707"/>
              <a:gd name="connsiteX19" fmla="*/ 36059 w 540884"/>
              <a:gd name="connsiteY19" fmla="*/ 108177 h 432707"/>
              <a:gd name="connsiteX20" fmla="*/ 504825 w 540884"/>
              <a:gd name="connsiteY20" fmla="*/ 108177 h 432707"/>
              <a:gd name="connsiteX21" fmla="*/ 504825 w 540884"/>
              <a:gd name="connsiteY21" fmla="*/ 45074 h 432707"/>
              <a:gd name="connsiteX22" fmla="*/ 502149 w 540884"/>
              <a:gd name="connsiteY22" fmla="*/ 38735 h 432707"/>
              <a:gd name="connsiteX23" fmla="*/ 495810 w 540884"/>
              <a:gd name="connsiteY23" fmla="*/ 36059 h 432707"/>
              <a:gd name="connsiteX24" fmla="*/ 45074 w 540884"/>
              <a:gd name="connsiteY24" fmla="*/ 0 h 432707"/>
              <a:gd name="connsiteX25" fmla="*/ 495810 w 540884"/>
              <a:gd name="connsiteY25" fmla="*/ 0 h 432707"/>
              <a:gd name="connsiteX26" fmla="*/ 527644 w 540884"/>
              <a:gd name="connsiteY26" fmla="*/ 13240 h 432707"/>
              <a:gd name="connsiteX27" fmla="*/ 540884 w 540884"/>
              <a:gd name="connsiteY27" fmla="*/ 45074 h 432707"/>
              <a:gd name="connsiteX28" fmla="*/ 540884 w 540884"/>
              <a:gd name="connsiteY28" fmla="*/ 387634 h 432707"/>
              <a:gd name="connsiteX29" fmla="*/ 527644 w 540884"/>
              <a:gd name="connsiteY29" fmla="*/ 419467 h 432707"/>
              <a:gd name="connsiteX30" fmla="*/ 495810 w 540884"/>
              <a:gd name="connsiteY30" fmla="*/ 432707 h 432707"/>
              <a:gd name="connsiteX31" fmla="*/ 45074 w 540884"/>
              <a:gd name="connsiteY31" fmla="*/ 432707 h 432707"/>
              <a:gd name="connsiteX32" fmla="*/ 13241 w 540884"/>
              <a:gd name="connsiteY32" fmla="*/ 419467 h 432707"/>
              <a:gd name="connsiteX33" fmla="*/ 0 w 540884"/>
              <a:gd name="connsiteY33" fmla="*/ 387634 h 432707"/>
              <a:gd name="connsiteX34" fmla="*/ 0 w 540884"/>
              <a:gd name="connsiteY34" fmla="*/ 45074 h 432707"/>
              <a:gd name="connsiteX35" fmla="*/ 13241 w 540884"/>
              <a:gd name="connsiteY35" fmla="*/ 13240 h 432707"/>
              <a:gd name="connsiteX36" fmla="*/ 45074 w 540884"/>
              <a:gd name="connsiteY36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40884" h="432707">
                <a:moveTo>
                  <a:pt x="180295" y="324530"/>
                </a:moveTo>
                <a:lnTo>
                  <a:pt x="288471" y="324530"/>
                </a:lnTo>
                <a:lnTo>
                  <a:pt x="288471" y="360589"/>
                </a:lnTo>
                <a:lnTo>
                  <a:pt x="180295" y="360589"/>
                </a:lnTo>
                <a:close/>
                <a:moveTo>
                  <a:pt x="72118" y="324530"/>
                </a:moveTo>
                <a:lnTo>
                  <a:pt x="144236" y="324530"/>
                </a:lnTo>
                <a:lnTo>
                  <a:pt x="144236" y="360589"/>
                </a:lnTo>
                <a:lnTo>
                  <a:pt x="72118" y="360589"/>
                </a:lnTo>
                <a:close/>
                <a:moveTo>
                  <a:pt x="36059" y="216354"/>
                </a:moveTo>
                <a:lnTo>
                  <a:pt x="36059" y="387634"/>
                </a:lnTo>
                <a:cubicBezTo>
                  <a:pt x="36059" y="390075"/>
                  <a:pt x="36951" y="392188"/>
                  <a:pt x="38735" y="393972"/>
                </a:cubicBezTo>
                <a:cubicBezTo>
                  <a:pt x="40519" y="395756"/>
                  <a:pt x="42632" y="396648"/>
                  <a:pt x="45074" y="396648"/>
                </a:cubicBezTo>
                <a:lnTo>
                  <a:pt x="495810" y="396648"/>
                </a:lnTo>
                <a:cubicBezTo>
                  <a:pt x="498252" y="396648"/>
                  <a:pt x="500365" y="395756"/>
                  <a:pt x="502149" y="393972"/>
                </a:cubicBezTo>
                <a:cubicBezTo>
                  <a:pt x="503933" y="392188"/>
                  <a:pt x="504825" y="390075"/>
                  <a:pt x="504825" y="387634"/>
                </a:cubicBezTo>
                <a:lnTo>
                  <a:pt x="504825" y="216354"/>
                </a:lnTo>
                <a:close/>
                <a:moveTo>
                  <a:pt x="45074" y="36059"/>
                </a:moveTo>
                <a:cubicBezTo>
                  <a:pt x="42632" y="36059"/>
                  <a:pt x="40519" y="36951"/>
                  <a:pt x="38735" y="38735"/>
                </a:cubicBezTo>
                <a:cubicBezTo>
                  <a:pt x="36951" y="40519"/>
                  <a:pt x="36059" y="42632"/>
                  <a:pt x="36059" y="45074"/>
                </a:cubicBezTo>
                <a:lnTo>
                  <a:pt x="36059" y="108177"/>
                </a:lnTo>
                <a:lnTo>
                  <a:pt x="504825" y="108177"/>
                </a:lnTo>
                <a:lnTo>
                  <a:pt x="504825" y="45074"/>
                </a:lnTo>
                <a:cubicBezTo>
                  <a:pt x="504825" y="42632"/>
                  <a:pt x="503933" y="40519"/>
                  <a:pt x="502149" y="38735"/>
                </a:cubicBezTo>
                <a:cubicBezTo>
                  <a:pt x="500365" y="36951"/>
                  <a:pt x="498252" y="36059"/>
                  <a:pt x="495810" y="36059"/>
                </a:cubicBezTo>
                <a:close/>
                <a:moveTo>
                  <a:pt x="45074" y="0"/>
                </a:moveTo>
                <a:lnTo>
                  <a:pt x="495810" y="0"/>
                </a:lnTo>
                <a:cubicBezTo>
                  <a:pt x="508205" y="0"/>
                  <a:pt x="518817" y="4413"/>
                  <a:pt x="527644" y="13240"/>
                </a:cubicBezTo>
                <a:cubicBezTo>
                  <a:pt x="536471" y="22067"/>
                  <a:pt x="540884" y="32678"/>
                  <a:pt x="540884" y="45074"/>
                </a:cubicBezTo>
                <a:lnTo>
                  <a:pt x="540884" y="387634"/>
                </a:lnTo>
                <a:cubicBezTo>
                  <a:pt x="540884" y="400029"/>
                  <a:pt x="536471" y="410640"/>
                  <a:pt x="527644" y="419467"/>
                </a:cubicBezTo>
                <a:cubicBezTo>
                  <a:pt x="518817" y="428294"/>
                  <a:pt x="508205" y="432707"/>
                  <a:pt x="495810" y="432707"/>
                </a:cubicBezTo>
                <a:lnTo>
                  <a:pt x="45074" y="432707"/>
                </a:lnTo>
                <a:cubicBezTo>
                  <a:pt x="32679" y="432707"/>
                  <a:pt x="22067" y="428294"/>
                  <a:pt x="13241" y="419467"/>
                </a:cubicBezTo>
                <a:cubicBezTo>
                  <a:pt x="4414" y="410640"/>
                  <a:pt x="0" y="400029"/>
                  <a:pt x="0" y="387634"/>
                </a:cubicBezTo>
                <a:lnTo>
                  <a:pt x="0" y="45074"/>
                </a:lnTo>
                <a:cubicBezTo>
                  <a:pt x="0" y="32678"/>
                  <a:pt x="4414" y="22067"/>
                  <a:pt x="13241" y="13240"/>
                </a:cubicBezTo>
                <a:cubicBezTo>
                  <a:pt x="22067" y="4413"/>
                  <a:pt x="32679" y="0"/>
                  <a:pt x="450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0" name="Freeform 29"/>
          <p:cNvSpPr/>
          <p:nvPr/>
        </p:nvSpPr>
        <p:spPr>
          <a:xfrm>
            <a:off x="9238076" y="1541149"/>
            <a:ext cx="290483" cy="290484"/>
          </a:xfrm>
          <a:custGeom>
            <a:avLst/>
            <a:gdLst>
              <a:gd name="connsiteX0" fmla="*/ 189309 w 468765"/>
              <a:gd name="connsiteY0" fmla="*/ 108177 h 468766"/>
              <a:gd name="connsiteX1" fmla="*/ 207338 w 468765"/>
              <a:gd name="connsiteY1" fmla="*/ 108177 h 468766"/>
              <a:gd name="connsiteX2" fmla="*/ 213677 w 468765"/>
              <a:gd name="connsiteY2" fmla="*/ 110853 h 468766"/>
              <a:gd name="connsiteX3" fmla="*/ 216353 w 468765"/>
              <a:gd name="connsiteY3" fmla="*/ 117191 h 468766"/>
              <a:gd name="connsiteX4" fmla="*/ 216353 w 468765"/>
              <a:gd name="connsiteY4" fmla="*/ 180295 h 468766"/>
              <a:gd name="connsiteX5" fmla="*/ 279457 w 468765"/>
              <a:gd name="connsiteY5" fmla="*/ 180295 h 468766"/>
              <a:gd name="connsiteX6" fmla="*/ 285795 w 468765"/>
              <a:gd name="connsiteY6" fmla="*/ 182971 h 468766"/>
              <a:gd name="connsiteX7" fmla="*/ 288471 w 468765"/>
              <a:gd name="connsiteY7" fmla="*/ 189309 h 468766"/>
              <a:gd name="connsiteX8" fmla="*/ 288471 w 468765"/>
              <a:gd name="connsiteY8" fmla="*/ 207339 h 468766"/>
              <a:gd name="connsiteX9" fmla="*/ 285795 w 468765"/>
              <a:gd name="connsiteY9" fmla="*/ 213677 h 468766"/>
              <a:gd name="connsiteX10" fmla="*/ 279457 w 468765"/>
              <a:gd name="connsiteY10" fmla="*/ 216354 h 468766"/>
              <a:gd name="connsiteX11" fmla="*/ 216353 w 468765"/>
              <a:gd name="connsiteY11" fmla="*/ 216354 h 468766"/>
              <a:gd name="connsiteX12" fmla="*/ 216353 w 468765"/>
              <a:gd name="connsiteY12" fmla="*/ 279457 h 468766"/>
              <a:gd name="connsiteX13" fmla="*/ 213677 w 468765"/>
              <a:gd name="connsiteY13" fmla="*/ 285795 h 468766"/>
              <a:gd name="connsiteX14" fmla="*/ 207338 w 468765"/>
              <a:gd name="connsiteY14" fmla="*/ 288471 h 468766"/>
              <a:gd name="connsiteX15" fmla="*/ 189309 w 468765"/>
              <a:gd name="connsiteY15" fmla="*/ 288471 h 468766"/>
              <a:gd name="connsiteX16" fmla="*/ 182971 w 468765"/>
              <a:gd name="connsiteY16" fmla="*/ 285795 h 468766"/>
              <a:gd name="connsiteX17" fmla="*/ 180294 w 468765"/>
              <a:gd name="connsiteY17" fmla="*/ 279457 h 468766"/>
              <a:gd name="connsiteX18" fmla="*/ 180294 w 468765"/>
              <a:gd name="connsiteY18" fmla="*/ 216354 h 468766"/>
              <a:gd name="connsiteX19" fmla="*/ 117191 w 468765"/>
              <a:gd name="connsiteY19" fmla="*/ 216354 h 468766"/>
              <a:gd name="connsiteX20" fmla="*/ 110853 w 468765"/>
              <a:gd name="connsiteY20" fmla="*/ 213677 h 468766"/>
              <a:gd name="connsiteX21" fmla="*/ 108176 w 468765"/>
              <a:gd name="connsiteY21" fmla="*/ 207339 h 468766"/>
              <a:gd name="connsiteX22" fmla="*/ 108176 w 468765"/>
              <a:gd name="connsiteY22" fmla="*/ 189309 h 468766"/>
              <a:gd name="connsiteX23" fmla="*/ 110853 w 468765"/>
              <a:gd name="connsiteY23" fmla="*/ 182971 h 468766"/>
              <a:gd name="connsiteX24" fmla="*/ 117191 w 468765"/>
              <a:gd name="connsiteY24" fmla="*/ 180295 h 468766"/>
              <a:gd name="connsiteX25" fmla="*/ 180294 w 468765"/>
              <a:gd name="connsiteY25" fmla="*/ 180295 h 468766"/>
              <a:gd name="connsiteX26" fmla="*/ 180294 w 468765"/>
              <a:gd name="connsiteY26" fmla="*/ 117191 h 468766"/>
              <a:gd name="connsiteX27" fmla="*/ 182971 w 468765"/>
              <a:gd name="connsiteY27" fmla="*/ 110853 h 468766"/>
              <a:gd name="connsiteX28" fmla="*/ 189309 w 468765"/>
              <a:gd name="connsiteY28" fmla="*/ 108177 h 468766"/>
              <a:gd name="connsiteX29" fmla="*/ 198324 w 468765"/>
              <a:gd name="connsiteY29" fmla="*/ 72118 h 468766"/>
              <a:gd name="connsiteX30" fmla="*/ 109162 w 468765"/>
              <a:gd name="connsiteY30" fmla="*/ 109163 h 468766"/>
              <a:gd name="connsiteX31" fmla="*/ 72117 w 468765"/>
              <a:gd name="connsiteY31" fmla="*/ 198324 h 468766"/>
              <a:gd name="connsiteX32" fmla="*/ 109162 w 468765"/>
              <a:gd name="connsiteY32" fmla="*/ 287485 h 468766"/>
              <a:gd name="connsiteX33" fmla="*/ 198324 w 468765"/>
              <a:gd name="connsiteY33" fmla="*/ 324530 h 468766"/>
              <a:gd name="connsiteX34" fmla="*/ 287485 w 468765"/>
              <a:gd name="connsiteY34" fmla="*/ 287485 h 468766"/>
              <a:gd name="connsiteX35" fmla="*/ 324530 w 468765"/>
              <a:gd name="connsiteY35" fmla="*/ 198324 h 468766"/>
              <a:gd name="connsiteX36" fmla="*/ 287485 w 468765"/>
              <a:gd name="connsiteY36" fmla="*/ 109163 h 468766"/>
              <a:gd name="connsiteX37" fmla="*/ 198324 w 468765"/>
              <a:gd name="connsiteY37" fmla="*/ 72118 h 468766"/>
              <a:gd name="connsiteX38" fmla="*/ 198324 w 468765"/>
              <a:gd name="connsiteY38" fmla="*/ 0 h 468766"/>
              <a:gd name="connsiteX39" fmla="*/ 275371 w 468765"/>
              <a:gd name="connsiteY39" fmla="*/ 15635 h 468766"/>
              <a:gd name="connsiteX40" fmla="*/ 338757 w 468765"/>
              <a:gd name="connsiteY40" fmla="*/ 57891 h 468766"/>
              <a:gd name="connsiteX41" fmla="*/ 381014 w 468765"/>
              <a:gd name="connsiteY41" fmla="*/ 121276 h 468766"/>
              <a:gd name="connsiteX42" fmla="*/ 396648 w 468765"/>
              <a:gd name="connsiteY42" fmla="*/ 198324 h 468766"/>
              <a:gd name="connsiteX43" fmla="*/ 361716 w 468765"/>
              <a:gd name="connsiteY43" fmla="*/ 310727 h 468766"/>
              <a:gd name="connsiteX44" fmla="*/ 458343 w 468765"/>
              <a:gd name="connsiteY44" fmla="*/ 407353 h 468766"/>
              <a:gd name="connsiteX45" fmla="*/ 468765 w 468765"/>
              <a:gd name="connsiteY45" fmla="*/ 432707 h 468766"/>
              <a:gd name="connsiteX46" fmla="*/ 458202 w 468765"/>
              <a:gd name="connsiteY46" fmla="*/ 458202 h 468766"/>
              <a:gd name="connsiteX47" fmla="*/ 432707 w 468765"/>
              <a:gd name="connsiteY47" fmla="*/ 468766 h 468766"/>
              <a:gd name="connsiteX48" fmla="*/ 407353 w 468765"/>
              <a:gd name="connsiteY48" fmla="*/ 458061 h 468766"/>
              <a:gd name="connsiteX49" fmla="*/ 310726 w 468765"/>
              <a:gd name="connsiteY49" fmla="*/ 361716 h 468766"/>
              <a:gd name="connsiteX50" fmla="*/ 198324 w 468765"/>
              <a:gd name="connsiteY50" fmla="*/ 396648 h 468766"/>
              <a:gd name="connsiteX51" fmla="*/ 121276 w 468765"/>
              <a:gd name="connsiteY51" fmla="*/ 381013 h 468766"/>
              <a:gd name="connsiteX52" fmla="*/ 57891 w 468765"/>
              <a:gd name="connsiteY52" fmla="*/ 338757 h 468766"/>
              <a:gd name="connsiteX53" fmla="*/ 15634 w 468765"/>
              <a:gd name="connsiteY53" fmla="*/ 275372 h 468766"/>
              <a:gd name="connsiteX54" fmla="*/ 0 w 468765"/>
              <a:gd name="connsiteY54" fmla="*/ 198324 h 468766"/>
              <a:gd name="connsiteX55" fmla="*/ 15634 w 468765"/>
              <a:gd name="connsiteY55" fmla="*/ 121276 h 468766"/>
              <a:gd name="connsiteX56" fmla="*/ 57891 w 468765"/>
              <a:gd name="connsiteY56" fmla="*/ 57891 h 468766"/>
              <a:gd name="connsiteX57" fmla="*/ 121276 w 468765"/>
              <a:gd name="connsiteY57" fmla="*/ 15635 h 468766"/>
              <a:gd name="connsiteX58" fmla="*/ 198324 w 468765"/>
              <a:gd name="connsiteY58" fmla="*/ 0 h 46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68765" h="468766">
                <a:moveTo>
                  <a:pt x="189309" y="108177"/>
                </a:moveTo>
                <a:lnTo>
                  <a:pt x="207338" y="108177"/>
                </a:lnTo>
                <a:cubicBezTo>
                  <a:pt x="209781" y="108177"/>
                  <a:pt x="211893" y="109069"/>
                  <a:pt x="213677" y="110853"/>
                </a:cubicBezTo>
                <a:cubicBezTo>
                  <a:pt x="215460" y="112637"/>
                  <a:pt x="216353" y="114750"/>
                  <a:pt x="216353" y="117191"/>
                </a:cubicBezTo>
                <a:lnTo>
                  <a:pt x="216353" y="180295"/>
                </a:lnTo>
                <a:lnTo>
                  <a:pt x="279457" y="180295"/>
                </a:lnTo>
                <a:cubicBezTo>
                  <a:pt x="281898" y="180295"/>
                  <a:pt x="284011" y="181187"/>
                  <a:pt x="285795" y="182971"/>
                </a:cubicBezTo>
                <a:cubicBezTo>
                  <a:pt x="287579" y="184755"/>
                  <a:pt x="288471" y="186868"/>
                  <a:pt x="288471" y="189309"/>
                </a:cubicBezTo>
                <a:lnTo>
                  <a:pt x="288471" y="207339"/>
                </a:lnTo>
                <a:cubicBezTo>
                  <a:pt x="288471" y="209780"/>
                  <a:pt x="287579" y="211893"/>
                  <a:pt x="285795" y="213677"/>
                </a:cubicBezTo>
                <a:cubicBezTo>
                  <a:pt x="284011" y="215461"/>
                  <a:pt x="281898" y="216354"/>
                  <a:pt x="279457" y="216354"/>
                </a:cubicBezTo>
                <a:lnTo>
                  <a:pt x="216353" y="216354"/>
                </a:lnTo>
                <a:lnTo>
                  <a:pt x="216353" y="279457"/>
                </a:lnTo>
                <a:cubicBezTo>
                  <a:pt x="216353" y="281898"/>
                  <a:pt x="215460" y="284011"/>
                  <a:pt x="213677" y="285795"/>
                </a:cubicBezTo>
                <a:cubicBezTo>
                  <a:pt x="211893" y="287579"/>
                  <a:pt x="209781" y="288471"/>
                  <a:pt x="207338" y="288471"/>
                </a:cubicBezTo>
                <a:lnTo>
                  <a:pt x="189309" y="288471"/>
                </a:lnTo>
                <a:cubicBezTo>
                  <a:pt x="186867" y="288471"/>
                  <a:pt x="184754" y="287579"/>
                  <a:pt x="182971" y="285795"/>
                </a:cubicBezTo>
                <a:cubicBezTo>
                  <a:pt x="181187" y="284011"/>
                  <a:pt x="180294" y="281898"/>
                  <a:pt x="180294" y="279457"/>
                </a:cubicBezTo>
                <a:lnTo>
                  <a:pt x="180294" y="216354"/>
                </a:lnTo>
                <a:lnTo>
                  <a:pt x="117191" y="216354"/>
                </a:lnTo>
                <a:cubicBezTo>
                  <a:pt x="114749" y="216354"/>
                  <a:pt x="112636" y="215461"/>
                  <a:pt x="110853" y="213677"/>
                </a:cubicBezTo>
                <a:cubicBezTo>
                  <a:pt x="109069" y="211893"/>
                  <a:pt x="108176" y="209780"/>
                  <a:pt x="108176" y="207339"/>
                </a:cubicBezTo>
                <a:lnTo>
                  <a:pt x="108176" y="189309"/>
                </a:lnTo>
                <a:cubicBezTo>
                  <a:pt x="108176" y="186868"/>
                  <a:pt x="109069" y="184755"/>
                  <a:pt x="110853" y="182971"/>
                </a:cubicBezTo>
                <a:cubicBezTo>
                  <a:pt x="112636" y="181187"/>
                  <a:pt x="114749" y="180295"/>
                  <a:pt x="117191" y="180295"/>
                </a:cubicBezTo>
                <a:lnTo>
                  <a:pt x="180294" y="180295"/>
                </a:lnTo>
                <a:lnTo>
                  <a:pt x="180294" y="117191"/>
                </a:lnTo>
                <a:cubicBezTo>
                  <a:pt x="180294" y="114750"/>
                  <a:pt x="181187" y="112637"/>
                  <a:pt x="182971" y="110853"/>
                </a:cubicBezTo>
                <a:cubicBezTo>
                  <a:pt x="184754" y="109069"/>
                  <a:pt x="186867" y="108177"/>
                  <a:pt x="189309" y="108177"/>
                </a:cubicBezTo>
                <a:close/>
                <a:moveTo>
                  <a:pt x="198324" y="72118"/>
                </a:moveTo>
                <a:cubicBezTo>
                  <a:pt x="163580" y="72118"/>
                  <a:pt x="133860" y="84466"/>
                  <a:pt x="109162" y="109163"/>
                </a:cubicBezTo>
                <a:cubicBezTo>
                  <a:pt x="84466" y="133859"/>
                  <a:pt x="72117" y="163580"/>
                  <a:pt x="72117" y="198324"/>
                </a:cubicBezTo>
                <a:cubicBezTo>
                  <a:pt x="72117" y="233068"/>
                  <a:pt x="84466" y="262789"/>
                  <a:pt x="109162" y="287485"/>
                </a:cubicBezTo>
                <a:cubicBezTo>
                  <a:pt x="133860" y="312182"/>
                  <a:pt x="163580" y="324530"/>
                  <a:pt x="198324" y="324530"/>
                </a:cubicBezTo>
                <a:cubicBezTo>
                  <a:pt x="233068" y="324530"/>
                  <a:pt x="262788" y="312182"/>
                  <a:pt x="287485" y="287485"/>
                </a:cubicBezTo>
                <a:cubicBezTo>
                  <a:pt x="312182" y="262789"/>
                  <a:pt x="324530" y="233068"/>
                  <a:pt x="324530" y="198324"/>
                </a:cubicBezTo>
                <a:cubicBezTo>
                  <a:pt x="324530" y="163580"/>
                  <a:pt x="312182" y="133859"/>
                  <a:pt x="287485" y="109163"/>
                </a:cubicBezTo>
                <a:cubicBezTo>
                  <a:pt x="262788" y="84466"/>
                  <a:pt x="233068" y="72118"/>
                  <a:pt x="198324" y="72118"/>
                </a:cubicBezTo>
                <a:close/>
                <a:moveTo>
                  <a:pt x="198324" y="0"/>
                </a:moveTo>
                <a:cubicBezTo>
                  <a:pt x="225180" y="0"/>
                  <a:pt x="250863" y="5212"/>
                  <a:pt x="275371" y="15635"/>
                </a:cubicBezTo>
                <a:cubicBezTo>
                  <a:pt x="299880" y="26058"/>
                  <a:pt x="321009" y="40144"/>
                  <a:pt x="338757" y="57891"/>
                </a:cubicBezTo>
                <a:cubicBezTo>
                  <a:pt x="356505" y="75639"/>
                  <a:pt x="370590" y="96767"/>
                  <a:pt x="381014" y="121276"/>
                </a:cubicBezTo>
                <a:cubicBezTo>
                  <a:pt x="391436" y="145785"/>
                  <a:pt x="396648" y="171468"/>
                  <a:pt x="396648" y="198324"/>
                </a:cubicBezTo>
                <a:cubicBezTo>
                  <a:pt x="396648" y="239642"/>
                  <a:pt x="385004" y="277109"/>
                  <a:pt x="361716" y="310727"/>
                </a:cubicBezTo>
                <a:lnTo>
                  <a:pt x="458343" y="407353"/>
                </a:lnTo>
                <a:cubicBezTo>
                  <a:pt x="465291" y="414302"/>
                  <a:pt x="468765" y="422753"/>
                  <a:pt x="468765" y="432707"/>
                </a:cubicBezTo>
                <a:cubicBezTo>
                  <a:pt x="468765" y="442661"/>
                  <a:pt x="465245" y="451159"/>
                  <a:pt x="458202" y="458202"/>
                </a:cubicBezTo>
                <a:cubicBezTo>
                  <a:pt x="451158" y="465245"/>
                  <a:pt x="442660" y="468766"/>
                  <a:pt x="432707" y="468766"/>
                </a:cubicBezTo>
                <a:cubicBezTo>
                  <a:pt x="422565" y="468766"/>
                  <a:pt x="414114" y="465198"/>
                  <a:pt x="407353" y="458061"/>
                </a:cubicBezTo>
                <a:lnTo>
                  <a:pt x="310726" y="361716"/>
                </a:lnTo>
                <a:cubicBezTo>
                  <a:pt x="277109" y="385004"/>
                  <a:pt x="239642" y="396648"/>
                  <a:pt x="198324" y="396648"/>
                </a:cubicBezTo>
                <a:cubicBezTo>
                  <a:pt x="171468" y="396648"/>
                  <a:pt x="145784" y="391437"/>
                  <a:pt x="121276" y="381013"/>
                </a:cubicBezTo>
                <a:cubicBezTo>
                  <a:pt x="96767" y="370590"/>
                  <a:pt x="75639" y="356504"/>
                  <a:pt x="57891" y="338757"/>
                </a:cubicBezTo>
                <a:cubicBezTo>
                  <a:pt x="40143" y="321009"/>
                  <a:pt x="26058" y="299881"/>
                  <a:pt x="15634" y="275372"/>
                </a:cubicBezTo>
                <a:cubicBezTo>
                  <a:pt x="5211" y="250863"/>
                  <a:pt x="0" y="225180"/>
                  <a:pt x="0" y="198324"/>
                </a:cubicBezTo>
                <a:cubicBezTo>
                  <a:pt x="0" y="171468"/>
                  <a:pt x="5211" y="145785"/>
                  <a:pt x="15634" y="121276"/>
                </a:cubicBezTo>
                <a:cubicBezTo>
                  <a:pt x="26058" y="96767"/>
                  <a:pt x="40143" y="75639"/>
                  <a:pt x="57891" y="57891"/>
                </a:cubicBezTo>
                <a:cubicBezTo>
                  <a:pt x="75639" y="40144"/>
                  <a:pt x="96767" y="26058"/>
                  <a:pt x="121276" y="15635"/>
                </a:cubicBezTo>
                <a:cubicBezTo>
                  <a:pt x="145784" y="5212"/>
                  <a:pt x="171468" y="0"/>
                  <a:pt x="1983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1" name="Freeform 30"/>
          <p:cNvSpPr/>
          <p:nvPr/>
        </p:nvSpPr>
        <p:spPr>
          <a:xfrm>
            <a:off x="9450733" y="3421958"/>
            <a:ext cx="299437" cy="304842"/>
          </a:xfrm>
          <a:custGeom>
            <a:avLst/>
            <a:gdLst>
              <a:gd name="connsiteX0" fmla="*/ 322160 w 496139"/>
              <a:gd name="connsiteY0" fmla="*/ 151560 h 505095"/>
              <a:gd name="connsiteX1" fmla="*/ 365261 w 496139"/>
              <a:gd name="connsiteY1" fmla="*/ 168181 h 505095"/>
              <a:gd name="connsiteX2" fmla="*/ 383008 w 496139"/>
              <a:gd name="connsiteY2" fmla="*/ 208466 h 505095"/>
              <a:gd name="connsiteX3" fmla="*/ 365261 w 496139"/>
              <a:gd name="connsiteY3" fmla="*/ 248610 h 505095"/>
              <a:gd name="connsiteX4" fmla="*/ 322160 w 496139"/>
              <a:gd name="connsiteY4" fmla="*/ 265371 h 505095"/>
              <a:gd name="connsiteX5" fmla="*/ 279199 w 496139"/>
              <a:gd name="connsiteY5" fmla="*/ 248610 h 505095"/>
              <a:gd name="connsiteX6" fmla="*/ 261310 w 496139"/>
              <a:gd name="connsiteY6" fmla="*/ 208466 h 505095"/>
              <a:gd name="connsiteX7" fmla="*/ 279199 w 496139"/>
              <a:gd name="connsiteY7" fmla="*/ 168181 h 505095"/>
              <a:gd name="connsiteX8" fmla="*/ 322160 w 496139"/>
              <a:gd name="connsiteY8" fmla="*/ 151560 h 505095"/>
              <a:gd name="connsiteX9" fmla="*/ 180742 w 496139"/>
              <a:gd name="connsiteY9" fmla="*/ 151560 h 505095"/>
              <a:gd name="connsiteX10" fmla="*/ 223703 w 496139"/>
              <a:gd name="connsiteY10" fmla="*/ 168181 h 505095"/>
              <a:gd name="connsiteX11" fmla="*/ 241591 w 496139"/>
              <a:gd name="connsiteY11" fmla="*/ 208466 h 505095"/>
              <a:gd name="connsiteX12" fmla="*/ 223703 w 496139"/>
              <a:gd name="connsiteY12" fmla="*/ 248610 h 505095"/>
              <a:gd name="connsiteX13" fmla="*/ 180742 w 496139"/>
              <a:gd name="connsiteY13" fmla="*/ 265371 h 505095"/>
              <a:gd name="connsiteX14" fmla="*/ 137781 w 496139"/>
              <a:gd name="connsiteY14" fmla="*/ 248610 h 505095"/>
              <a:gd name="connsiteX15" fmla="*/ 119892 w 496139"/>
              <a:gd name="connsiteY15" fmla="*/ 208466 h 505095"/>
              <a:gd name="connsiteX16" fmla="*/ 137781 w 496139"/>
              <a:gd name="connsiteY16" fmla="*/ 168181 h 505095"/>
              <a:gd name="connsiteX17" fmla="*/ 180742 w 496139"/>
              <a:gd name="connsiteY17" fmla="*/ 151560 h 505095"/>
              <a:gd name="connsiteX18" fmla="*/ 92848 w 496139"/>
              <a:gd name="connsiteY18" fmla="*/ 26199 h 505095"/>
              <a:gd name="connsiteX19" fmla="*/ 61155 w 496139"/>
              <a:gd name="connsiteY19" fmla="*/ 35777 h 505095"/>
              <a:gd name="connsiteX20" fmla="*/ 52844 w 496139"/>
              <a:gd name="connsiteY20" fmla="*/ 71273 h 505095"/>
              <a:gd name="connsiteX21" fmla="*/ 52844 w 496139"/>
              <a:gd name="connsiteY21" fmla="*/ 260864 h 505095"/>
              <a:gd name="connsiteX22" fmla="*/ 77776 w 496139"/>
              <a:gd name="connsiteY22" fmla="*/ 272132 h 505095"/>
              <a:gd name="connsiteX23" fmla="*/ 100594 w 496139"/>
              <a:gd name="connsiteY23" fmla="*/ 280020 h 505095"/>
              <a:gd name="connsiteX24" fmla="*/ 123413 w 496139"/>
              <a:gd name="connsiteY24" fmla="*/ 285232 h 505095"/>
              <a:gd name="connsiteX25" fmla="*/ 143414 w 496139"/>
              <a:gd name="connsiteY25" fmla="*/ 288331 h 505095"/>
              <a:gd name="connsiteX26" fmla="*/ 163134 w 496139"/>
              <a:gd name="connsiteY26" fmla="*/ 289457 h 505095"/>
              <a:gd name="connsiteX27" fmla="*/ 179614 w 496139"/>
              <a:gd name="connsiteY27" fmla="*/ 289598 h 505095"/>
              <a:gd name="connsiteX28" fmla="*/ 195531 w 496139"/>
              <a:gd name="connsiteY28" fmla="*/ 289035 h 505095"/>
              <a:gd name="connsiteX29" fmla="*/ 208067 w 496139"/>
              <a:gd name="connsiteY29" fmla="*/ 288471 h 505095"/>
              <a:gd name="connsiteX30" fmla="*/ 234830 w 496139"/>
              <a:gd name="connsiteY30" fmla="*/ 296078 h 505095"/>
              <a:gd name="connsiteX31" fmla="*/ 237646 w 496139"/>
              <a:gd name="connsiteY31" fmla="*/ 298613 h 505095"/>
              <a:gd name="connsiteX32" fmla="*/ 254831 w 496139"/>
              <a:gd name="connsiteY32" fmla="*/ 312980 h 505095"/>
              <a:gd name="connsiteX33" fmla="*/ 288073 w 496139"/>
              <a:gd name="connsiteY33" fmla="*/ 288471 h 505095"/>
              <a:gd name="connsiteX34" fmla="*/ 298355 w 496139"/>
              <a:gd name="connsiteY34" fmla="*/ 288894 h 505095"/>
              <a:gd name="connsiteX35" fmla="*/ 310469 w 496139"/>
              <a:gd name="connsiteY35" fmla="*/ 289457 h 505095"/>
              <a:gd name="connsiteX36" fmla="*/ 323286 w 496139"/>
              <a:gd name="connsiteY36" fmla="*/ 289739 h 505095"/>
              <a:gd name="connsiteX37" fmla="*/ 338217 w 496139"/>
              <a:gd name="connsiteY37" fmla="*/ 289457 h 505095"/>
              <a:gd name="connsiteX38" fmla="*/ 353570 w 496139"/>
              <a:gd name="connsiteY38" fmla="*/ 288190 h 505095"/>
              <a:gd name="connsiteX39" fmla="*/ 370754 w 496139"/>
              <a:gd name="connsiteY39" fmla="*/ 285795 h 505095"/>
              <a:gd name="connsiteX40" fmla="*/ 388220 w 496139"/>
              <a:gd name="connsiteY40" fmla="*/ 281992 h 505095"/>
              <a:gd name="connsiteX41" fmla="*/ 407095 w 496139"/>
              <a:gd name="connsiteY41" fmla="*/ 276499 h 505095"/>
              <a:gd name="connsiteX42" fmla="*/ 426110 w 496139"/>
              <a:gd name="connsiteY42" fmla="*/ 268893 h 505095"/>
              <a:gd name="connsiteX43" fmla="*/ 446394 w 496139"/>
              <a:gd name="connsiteY43" fmla="*/ 259173 h 505095"/>
              <a:gd name="connsiteX44" fmla="*/ 446394 w 496139"/>
              <a:gd name="connsiteY44" fmla="*/ 71273 h 505095"/>
              <a:gd name="connsiteX45" fmla="*/ 437378 w 496139"/>
              <a:gd name="connsiteY45" fmla="*/ 36481 h 505095"/>
              <a:gd name="connsiteX46" fmla="*/ 406109 w 496139"/>
              <a:gd name="connsiteY46" fmla="*/ 26199 h 505095"/>
              <a:gd name="connsiteX47" fmla="*/ 71156 w 496139"/>
              <a:gd name="connsiteY47" fmla="*/ 0 h 505095"/>
              <a:gd name="connsiteX48" fmla="*/ 425266 w 496139"/>
              <a:gd name="connsiteY48" fmla="*/ 0 h 505095"/>
              <a:gd name="connsiteX49" fmla="*/ 457380 w 496139"/>
              <a:gd name="connsiteY49" fmla="*/ 14367 h 505095"/>
              <a:gd name="connsiteX50" fmla="*/ 470621 w 496139"/>
              <a:gd name="connsiteY50" fmla="*/ 49018 h 505095"/>
              <a:gd name="connsiteX51" fmla="*/ 470621 w 496139"/>
              <a:gd name="connsiteY51" fmla="*/ 244525 h 505095"/>
              <a:gd name="connsiteX52" fmla="*/ 476536 w 496139"/>
              <a:gd name="connsiteY52" fmla="*/ 240299 h 505095"/>
              <a:gd name="connsiteX53" fmla="*/ 493439 w 496139"/>
              <a:gd name="connsiteY53" fmla="*/ 240017 h 505095"/>
              <a:gd name="connsiteX54" fmla="*/ 492312 w 496139"/>
              <a:gd name="connsiteY54" fmla="*/ 257765 h 505095"/>
              <a:gd name="connsiteX55" fmla="*/ 387516 w 496139"/>
              <a:gd name="connsiteY55" fmla="*/ 328756 h 505095"/>
              <a:gd name="connsiteX56" fmla="*/ 381036 w 496139"/>
              <a:gd name="connsiteY56" fmla="*/ 459751 h 505095"/>
              <a:gd name="connsiteX57" fmla="*/ 329484 w 496139"/>
              <a:gd name="connsiteY57" fmla="*/ 501444 h 505095"/>
              <a:gd name="connsiteX58" fmla="*/ 278213 w 496139"/>
              <a:gd name="connsiteY58" fmla="*/ 497219 h 505095"/>
              <a:gd name="connsiteX59" fmla="*/ 255113 w 496139"/>
              <a:gd name="connsiteY59" fmla="*/ 451018 h 505095"/>
              <a:gd name="connsiteX60" fmla="*/ 254831 w 496139"/>
              <a:gd name="connsiteY60" fmla="*/ 359181 h 505095"/>
              <a:gd name="connsiteX61" fmla="*/ 254831 w 496139"/>
              <a:gd name="connsiteY61" fmla="*/ 358899 h 505095"/>
              <a:gd name="connsiteX62" fmla="*/ 247929 w 496139"/>
              <a:gd name="connsiteY62" fmla="*/ 357209 h 505095"/>
              <a:gd name="connsiteX63" fmla="*/ 241309 w 496139"/>
              <a:gd name="connsiteY63" fmla="*/ 355800 h 505095"/>
              <a:gd name="connsiteX64" fmla="*/ 241027 w 496139"/>
              <a:gd name="connsiteY64" fmla="*/ 451018 h 505095"/>
              <a:gd name="connsiteX65" fmla="*/ 217645 w 496139"/>
              <a:gd name="connsiteY65" fmla="*/ 497219 h 505095"/>
              <a:gd name="connsiteX66" fmla="*/ 166092 w 496139"/>
              <a:gd name="connsiteY66" fmla="*/ 501444 h 505095"/>
              <a:gd name="connsiteX67" fmla="*/ 114821 w 496139"/>
              <a:gd name="connsiteY67" fmla="*/ 459188 h 505095"/>
              <a:gd name="connsiteX68" fmla="*/ 108623 w 496139"/>
              <a:gd name="connsiteY68" fmla="*/ 328756 h 505095"/>
              <a:gd name="connsiteX69" fmla="*/ 3827 w 496139"/>
              <a:gd name="connsiteY69" fmla="*/ 257765 h 505095"/>
              <a:gd name="connsiteX70" fmla="*/ 2700 w 496139"/>
              <a:gd name="connsiteY70" fmla="*/ 240017 h 505095"/>
              <a:gd name="connsiteX71" fmla="*/ 19603 w 496139"/>
              <a:gd name="connsiteY71" fmla="*/ 240299 h 505095"/>
              <a:gd name="connsiteX72" fmla="*/ 22701 w 496139"/>
              <a:gd name="connsiteY72" fmla="*/ 242271 h 505095"/>
              <a:gd name="connsiteX73" fmla="*/ 25801 w 496139"/>
              <a:gd name="connsiteY73" fmla="*/ 244525 h 505095"/>
              <a:gd name="connsiteX74" fmla="*/ 25801 w 496139"/>
              <a:gd name="connsiteY74" fmla="*/ 49018 h 505095"/>
              <a:gd name="connsiteX75" fmla="*/ 39040 w 496139"/>
              <a:gd name="connsiteY75" fmla="*/ 14367 h 505095"/>
              <a:gd name="connsiteX76" fmla="*/ 71156 w 496139"/>
              <a:gd name="connsiteY76" fmla="*/ 0 h 50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496139" h="505095">
                <a:moveTo>
                  <a:pt x="322160" y="151560"/>
                </a:moveTo>
                <a:cubicBezTo>
                  <a:pt x="339062" y="151560"/>
                  <a:pt x="353429" y="157101"/>
                  <a:pt x="365261" y="168181"/>
                </a:cubicBezTo>
                <a:cubicBezTo>
                  <a:pt x="377093" y="179262"/>
                  <a:pt x="383008" y="192690"/>
                  <a:pt x="383008" y="208466"/>
                </a:cubicBezTo>
                <a:cubicBezTo>
                  <a:pt x="383008" y="224054"/>
                  <a:pt x="377093" y="237435"/>
                  <a:pt x="365261" y="248610"/>
                </a:cubicBezTo>
                <a:cubicBezTo>
                  <a:pt x="353429" y="259784"/>
                  <a:pt x="339062" y="265371"/>
                  <a:pt x="322160" y="265371"/>
                </a:cubicBezTo>
                <a:cubicBezTo>
                  <a:pt x="305445" y="265371"/>
                  <a:pt x="291124" y="259784"/>
                  <a:pt x="279199" y="248610"/>
                </a:cubicBezTo>
                <a:cubicBezTo>
                  <a:pt x="267273" y="237435"/>
                  <a:pt x="261310" y="224054"/>
                  <a:pt x="261310" y="208466"/>
                </a:cubicBezTo>
                <a:cubicBezTo>
                  <a:pt x="261310" y="192690"/>
                  <a:pt x="267273" y="179262"/>
                  <a:pt x="279199" y="168181"/>
                </a:cubicBezTo>
                <a:cubicBezTo>
                  <a:pt x="291124" y="157101"/>
                  <a:pt x="305445" y="151560"/>
                  <a:pt x="322160" y="151560"/>
                </a:cubicBezTo>
                <a:close/>
                <a:moveTo>
                  <a:pt x="180742" y="151560"/>
                </a:moveTo>
                <a:cubicBezTo>
                  <a:pt x="197456" y="151560"/>
                  <a:pt x="211777" y="157101"/>
                  <a:pt x="223703" y="168181"/>
                </a:cubicBezTo>
                <a:cubicBezTo>
                  <a:pt x="235628" y="179262"/>
                  <a:pt x="241591" y="192690"/>
                  <a:pt x="241591" y="208466"/>
                </a:cubicBezTo>
                <a:cubicBezTo>
                  <a:pt x="241591" y="224054"/>
                  <a:pt x="235628" y="237435"/>
                  <a:pt x="223703" y="248610"/>
                </a:cubicBezTo>
                <a:cubicBezTo>
                  <a:pt x="211777" y="259784"/>
                  <a:pt x="197456" y="265371"/>
                  <a:pt x="180742" y="265371"/>
                </a:cubicBezTo>
                <a:cubicBezTo>
                  <a:pt x="164027" y="265371"/>
                  <a:pt x="149707" y="259784"/>
                  <a:pt x="137781" y="248610"/>
                </a:cubicBezTo>
                <a:cubicBezTo>
                  <a:pt x="125855" y="237435"/>
                  <a:pt x="119892" y="224054"/>
                  <a:pt x="119892" y="208466"/>
                </a:cubicBezTo>
                <a:cubicBezTo>
                  <a:pt x="119892" y="192690"/>
                  <a:pt x="125855" y="179262"/>
                  <a:pt x="137781" y="168181"/>
                </a:cubicBezTo>
                <a:cubicBezTo>
                  <a:pt x="149707" y="157101"/>
                  <a:pt x="164027" y="151560"/>
                  <a:pt x="180742" y="151560"/>
                </a:cubicBezTo>
                <a:close/>
                <a:moveTo>
                  <a:pt x="92848" y="26199"/>
                </a:moveTo>
                <a:cubicBezTo>
                  <a:pt x="77259" y="26199"/>
                  <a:pt x="66695" y="29392"/>
                  <a:pt x="61155" y="35777"/>
                </a:cubicBezTo>
                <a:cubicBezTo>
                  <a:pt x="55614" y="42163"/>
                  <a:pt x="52844" y="53994"/>
                  <a:pt x="52844" y="71273"/>
                </a:cubicBezTo>
                <a:lnTo>
                  <a:pt x="52844" y="260864"/>
                </a:lnTo>
                <a:cubicBezTo>
                  <a:pt x="60920" y="265183"/>
                  <a:pt x="69230" y="268939"/>
                  <a:pt x="77776" y="272132"/>
                </a:cubicBezTo>
                <a:cubicBezTo>
                  <a:pt x="86321" y="275325"/>
                  <a:pt x="93927" y="277954"/>
                  <a:pt x="100594" y="280020"/>
                </a:cubicBezTo>
                <a:cubicBezTo>
                  <a:pt x="107261" y="282086"/>
                  <a:pt x="114868" y="283823"/>
                  <a:pt x="123413" y="285232"/>
                </a:cubicBezTo>
                <a:cubicBezTo>
                  <a:pt x="131958" y="286640"/>
                  <a:pt x="138625" y="287673"/>
                  <a:pt x="143414" y="288331"/>
                </a:cubicBezTo>
                <a:cubicBezTo>
                  <a:pt x="148204" y="288988"/>
                  <a:pt x="154776" y="289363"/>
                  <a:pt x="163134" y="289457"/>
                </a:cubicBezTo>
                <a:cubicBezTo>
                  <a:pt x="171491" y="289551"/>
                  <a:pt x="176985" y="289598"/>
                  <a:pt x="179614" y="289598"/>
                </a:cubicBezTo>
                <a:cubicBezTo>
                  <a:pt x="182243" y="289598"/>
                  <a:pt x="187549" y="289411"/>
                  <a:pt x="195531" y="289035"/>
                </a:cubicBezTo>
                <a:cubicBezTo>
                  <a:pt x="203512" y="288659"/>
                  <a:pt x="207691" y="288471"/>
                  <a:pt x="208067" y="288471"/>
                </a:cubicBezTo>
                <a:cubicBezTo>
                  <a:pt x="220837" y="288284"/>
                  <a:pt x="229758" y="290819"/>
                  <a:pt x="234830" y="296078"/>
                </a:cubicBezTo>
                <a:cubicBezTo>
                  <a:pt x="235956" y="297205"/>
                  <a:pt x="236895" y="298050"/>
                  <a:pt x="237646" y="298613"/>
                </a:cubicBezTo>
                <a:cubicBezTo>
                  <a:pt x="242529" y="303308"/>
                  <a:pt x="248257" y="308097"/>
                  <a:pt x="254831" y="312980"/>
                </a:cubicBezTo>
                <a:cubicBezTo>
                  <a:pt x="256145" y="295890"/>
                  <a:pt x="267226" y="287720"/>
                  <a:pt x="288073" y="288471"/>
                </a:cubicBezTo>
                <a:cubicBezTo>
                  <a:pt x="289011" y="288471"/>
                  <a:pt x="292439" y="288612"/>
                  <a:pt x="298355" y="288894"/>
                </a:cubicBezTo>
                <a:cubicBezTo>
                  <a:pt x="304271" y="289176"/>
                  <a:pt x="308308" y="289363"/>
                  <a:pt x="310469" y="289457"/>
                </a:cubicBezTo>
                <a:cubicBezTo>
                  <a:pt x="312628" y="289551"/>
                  <a:pt x="316901" y="289645"/>
                  <a:pt x="323286" y="289739"/>
                </a:cubicBezTo>
                <a:cubicBezTo>
                  <a:pt x="329672" y="289833"/>
                  <a:pt x="334649" y="289739"/>
                  <a:pt x="338217" y="289457"/>
                </a:cubicBezTo>
                <a:cubicBezTo>
                  <a:pt x="341785" y="289176"/>
                  <a:pt x="346903" y="288753"/>
                  <a:pt x="353570" y="288190"/>
                </a:cubicBezTo>
                <a:cubicBezTo>
                  <a:pt x="360237" y="287626"/>
                  <a:pt x="365966" y="286828"/>
                  <a:pt x="370754" y="285795"/>
                </a:cubicBezTo>
                <a:cubicBezTo>
                  <a:pt x="375544" y="284762"/>
                  <a:pt x="381365" y="283495"/>
                  <a:pt x="388220" y="281992"/>
                </a:cubicBezTo>
                <a:cubicBezTo>
                  <a:pt x="395075" y="280490"/>
                  <a:pt x="401367" y="278659"/>
                  <a:pt x="407095" y="276499"/>
                </a:cubicBezTo>
                <a:cubicBezTo>
                  <a:pt x="412822" y="274339"/>
                  <a:pt x="419161" y="271803"/>
                  <a:pt x="426110" y="268893"/>
                </a:cubicBezTo>
                <a:cubicBezTo>
                  <a:pt x="433059" y="265981"/>
                  <a:pt x="439820" y="262742"/>
                  <a:pt x="446394" y="259173"/>
                </a:cubicBezTo>
                <a:lnTo>
                  <a:pt x="446394" y="71273"/>
                </a:lnTo>
                <a:cubicBezTo>
                  <a:pt x="446394" y="54934"/>
                  <a:pt x="443388" y="43337"/>
                  <a:pt x="437378" y="36481"/>
                </a:cubicBezTo>
                <a:cubicBezTo>
                  <a:pt x="431369" y="29626"/>
                  <a:pt x="420946" y="26199"/>
                  <a:pt x="406109" y="26199"/>
                </a:cubicBezTo>
                <a:close/>
                <a:moveTo>
                  <a:pt x="71156" y="0"/>
                </a:moveTo>
                <a:lnTo>
                  <a:pt x="425266" y="0"/>
                </a:lnTo>
                <a:cubicBezTo>
                  <a:pt x="437848" y="0"/>
                  <a:pt x="448553" y="4789"/>
                  <a:pt x="457380" y="14367"/>
                </a:cubicBezTo>
                <a:cubicBezTo>
                  <a:pt x="466207" y="23945"/>
                  <a:pt x="470621" y="35495"/>
                  <a:pt x="470621" y="49018"/>
                </a:cubicBezTo>
                <a:lnTo>
                  <a:pt x="470621" y="244525"/>
                </a:lnTo>
                <a:lnTo>
                  <a:pt x="476536" y="240299"/>
                </a:lnTo>
                <a:cubicBezTo>
                  <a:pt x="483862" y="235228"/>
                  <a:pt x="489495" y="235134"/>
                  <a:pt x="493439" y="240017"/>
                </a:cubicBezTo>
                <a:cubicBezTo>
                  <a:pt x="497383" y="244900"/>
                  <a:pt x="497008" y="250816"/>
                  <a:pt x="492312" y="257765"/>
                </a:cubicBezTo>
                <a:cubicBezTo>
                  <a:pt x="469587" y="285748"/>
                  <a:pt x="434656" y="309412"/>
                  <a:pt x="387516" y="328756"/>
                </a:cubicBezTo>
                <a:cubicBezTo>
                  <a:pt x="403292" y="382281"/>
                  <a:pt x="401132" y="425946"/>
                  <a:pt x="381036" y="459751"/>
                </a:cubicBezTo>
                <a:cubicBezTo>
                  <a:pt x="368642" y="480974"/>
                  <a:pt x="351457" y="494871"/>
                  <a:pt x="329484" y="501444"/>
                </a:cubicBezTo>
                <a:cubicBezTo>
                  <a:pt x="309952" y="507454"/>
                  <a:pt x="292862" y="506046"/>
                  <a:pt x="278213" y="497219"/>
                </a:cubicBezTo>
                <a:cubicBezTo>
                  <a:pt x="262061" y="487641"/>
                  <a:pt x="254361" y="472240"/>
                  <a:pt x="255113" y="451018"/>
                </a:cubicBezTo>
                <a:lnTo>
                  <a:pt x="254831" y="359181"/>
                </a:lnTo>
                <a:lnTo>
                  <a:pt x="254831" y="358899"/>
                </a:lnTo>
                <a:cubicBezTo>
                  <a:pt x="253328" y="358523"/>
                  <a:pt x="251027" y="357960"/>
                  <a:pt x="247929" y="357209"/>
                </a:cubicBezTo>
                <a:cubicBezTo>
                  <a:pt x="244830" y="356458"/>
                  <a:pt x="242623" y="355988"/>
                  <a:pt x="241309" y="355800"/>
                </a:cubicBezTo>
                <a:lnTo>
                  <a:pt x="241027" y="451018"/>
                </a:lnTo>
                <a:cubicBezTo>
                  <a:pt x="241778" y="472428"/>
                  <a:pt x="233984" y="487828"/>
                  <a:pt x="217645" y="497219"/>
                </a:cubicBezTo>
                <a:cubicBezTo>
                  <a:pt x="202808" y="506046"/>
                  <a:pt x="185623" y="507454"/>
                  <a:pt x="166092" y="501444"/>
                </a:cubicBezTo>
                <a:cubicBezTo>
                  <a:pt x="144119" y="494683"/>
                  <a:pt x="127028" y="480598"/>
                  <a:pt x="114821" y="459188"/>
                </a:cubicBezTo>
                <a:cubicBezTo>
                  <a:pt x="95101" y="425383"/>
                  <a:pt x="93035" y="381905"/>
                  <a:pt x="108623" y="328756"/>
                </a:cubicBezTo>
                <a:cubicBezTo>
                  <a:pt x="61483" y="309412"/>
                  <a:pt x="26551" y="285748"/>
                  <a:pt x="3827" y="257765"/>
                </a:cubicBezTo>
                <a:cubicBezTo>
                  <a:pt x="-869" y="250816"/>
                  <a:pt x="-1244" y="244900"/>
                  <a:pt x="2700" y="240017"/>
                </a:cubicBezTo>
                <a:cubicBezTo>
                  <a:pt x="6644" y="235134"/>
                  <a:pt x="12278" y="235228"/>
                  <a:pt x="19603" y="240299"/>
                </a:cubicBezTo>
                <a:cubicBezTo>
                  <a:pt x="20166" y="240675"/>
                  <a:pt x="21199" y="241332"/>
                  <a:pt x="22701" y="242271"/>
                </a:cubicBezTo>
                <a:cubicBezTo>
                  <a:pt x="24204" y="243210"/>
                  <a:pt x="25237" y="243961"/>
                  <a:pt x="25801" y="244525"/>
                </a:cubicBezTo>
                <a:lnTo>
                  <a:pt x="25801" y="49018"/>
                </a:lnTo>
                <a:cubicBezTo>
                  <a:pt x="25801" y="35495"/>
                  <a:pt x="30214" y="23945"/>
                  <a:pt x="39040" y="14367"/>
                </a:cubicBezTo>
                <a:cubicBezTo>
                  <a:pt x="47867" y="4789"/>
                  <a:pt x="58572" y="0"/>
                  <a:pt x="711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2" name="Right Arrow 31"/>
          <p:cNvSpPr/>
          <p:nvPr/>
        </p:nvSpPr>
        <p:spPr>
          <a:xfrm>
            <a:off x="3351212" y="1580105"/>
            <a:ext cx="720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5561012" y="1580950"/>
            <a:ext cx="720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5400000">
            <a:off x="9366933" y="2911072"/>
            <a:ext cx="432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6200000">
            <a:off x="2245045" y="4506453"/>
            <a:ext cx="432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6200000">
            <a:off x="2245045" y="2870318"/>
            <a:ext cx="432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7812812" y="1582427"/>
            <a:ext cx="720000" cy="248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6371848"/>
            <a:ext cx="12188825" cy="501649"/>
          </a:xfrm>
          <a:prstGeom prst="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9012" y="5420380"/>
            <a:ext cx="30482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Perencanaan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kebutuhan</a:t>
            </a:r>
            <a:r>
              <a:rPr lang="en-US" sz="1400" b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oleh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r>
              <a:rPr lang="en-US" sz="12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2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disampaikan</a:t>
            </a:r>
            <a:r>
              <a:rPr lang="en-US" sz="12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kpd</a:t>
            </a:r>
            <a:r>
              <a:rPr lang="en-US" sz="12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Menteri</a:t>
            </a:r>
            <a:r>
              <a:rPr lang="en-US" sz="12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Teknis</a:t>
            </a:r>
            <a:r>
              <a:rPr lang="en-US" sz="12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</a:t>
            </a:r>
            <a:r>
              <a:rPr lang="en-US" sz="14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42" name="Oval 41"/>
          <p:cNvSpPr/>
          <p:nvPr/>
        </p:nvSpPr>
        <p:spPr>
          <a:xfrm>
            <a:off x="2208212" y="4923641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369598" y="5027171"/>
            <a:ext cx="216354" cy="324530"/>
          </a:xfrm>
          <a:custGeom>
            <a:avLst/>
            <a:gdLst>
              <a:gd name="connsiteX0" fmla="*/ 108177 w 216354"/>
              <a:gd name="connsiteY0" fmla="*/ 60848 h 324530"/>
              <a:gd name="connsiteX1" fmla="*/ 129199 w 216354"/>
              <a:gd name="connsiteY1" fmla="*/ 64229 h 324530"/>
              <a:gd name="connsiteX2" fmla="*/ 147581 w 216354"/>
              <a:gd name="connsiteY2" fmla="*/ 75638 h 324530"/>
              <a:gd name="connsiteX3" fmla="*/ 155504 w 216354"/>
              <a:gd name="connsiteY3" fmla="*/ 94654 h 324530"/>
              <a:gd name="connsiteX4" fmla="*/ 153497 w 216354"/>
              <a:gd name="connsiteY4" fmla="*/ 99408 h 324530"/>
              <a:gd name="connsiteX5" fmla="*/ 148744 w 216354"/>
              <a:gd name="connsiteY5" fmla="*/ 101415 h 324530"/>
              <a:gd name="connsiteX6" fmla="*/ 143989 w 216354"/>
              <a:gd name="connsiteY6" fmla="*/ 99408 h 324530"/>
              <a:gd name="connsiteX7" fmla="*/ 141982 w 216354"/>
              <a:gd name="connsiteY7" fmla="*/ 94654 h 324530"/>
              <a:gd name="connsiteX8" fmla="*/ 130573 w 216354"/>
              <a:gd name="connsiteY8" fmla="*/ 79653 h 324530"/>
              <a:gd name="connsiteX9" fmla="*/ 108177 w 216354"/>
              <a:gd name="connsiteY9" fmla="*/ 74371 h 324530"/>
              <a:gd name="connsiteX10" fmla="*/ 103422 w 216354"/>
              <a:gd name="connsiteY10" fmla="*/ 72364 h 324530"/>
              <a:gd name="connsiteX11" fmla="*/ 101415 w 216354"/>
              <a:gd name="connsiteY11" fmla="*/ 67610 h 324530"/>
              <a:gd name="connsiteX12" fmla="*/ 103422 w 216354"/>
              <a:gd name="connsiteY12" fmla="*/ 62856 h 324530"/>
              <a:gd name="connsiteX13" fmla="*/ 108177 w 216354"/>
              <a:gd name="connsiteY13" fmla="*/ 60848 h 324530"/>
              <a:gd name="connsiteX14" fmla="*/ 108177 w 216354"/>
              <a:gd name="connsiteY14" fmla="*/ 27044 h 324530"/>
              <a:gd name="connsiteX15" fmla="*/ 79337 w 216354"/>
              <a:gd name="connsiteY15" fmla="*/ 31797 h 324530"/>
              <a:gd name="connsiteX16" fmla="*/ 53349 w 216354"/>
              <a:gd name="connsiteY16" fmla="*/ 44897 h 324530"/>
              <a:gd name="connsiteX17" fmla="*/ 34333 w 216354"/>
              <a:gd name="connsiteY17" fmla="*/ 66343 h 324530"/>
              <a:gd name="connsiteX18" fmla="*/ 27044 w 216354"/>
              <a:gd name="connsiteY18" fmla="*/ 94655 h 324530"/>
              <a:gd name="connsiteX19" fmla="*/ 41411 w 216354"/>
              <a:gd name="connsiteY19" fmla="*/ 132686 h 324530"/>
              <a:gd name="connsiteX20" fmla="*/ 47856 w 216354"/>
              <a:gd name="connsiteY20" fmla="*/ 139658 h 324530"/>
              <a:gd name="connsiteX21" fmla="*/ 54300 w 216354"/>
              <a:gd name="connsiteY21" fmla="*/ 146630 h 324530"/>
              <a:gd name="connsiteX22" fmla="*/ 84091 w 216354"/>
              <a:gd name="connsiteY22" fmla="*/ 209593 h 324530"/>
              <a:gd name="connsiteX23" fmla="*/ 132263 w 216354"/>
              <a:gd name="connsiteY23" fmla="*/ 209593 h 324530"/>
              <a:gd name="connsiteX24" fmla="*/ 162054 w 216354"/>
              <a:gd name="connsiteY24" fmla="*/ 146630 h 324530"/>
              <a:gd name="connsiteX25" fmla="*/ 168498 w 216354"/>
              <a:gd name="connsiteY25" fmla="*/ 139658 h 324530"/>
              <a:gd name="connsiteX26" fmla="*/ 174943 w 216354"/>
              <a:gd name="connsiteY26" fmla="*/ 132686 h 324530"/>
              <a:gd name="connsiteX27" fmla="*/ 189310 w 216354"/>
              <a:gd name="connsiteY27" fmla="*/ 94655 h 324530"/>
              <a:gd name="connsiteX28" fmla="*/ 182021 w 216354"/>
              <a:gd name="connsiteY28" fmla="*/ 66343 h 324530"/>
              <a:gd name="connsiteX29" fmla="*/ 163005 w 216354"/>
              <a:gd name="connsiteY29" fmla="*/ 44897 h 324530"/>
              <a:gd name="connsiteX30" fmla="*/ 137017 w 216354"/>
              <a:gd name="connsiteY30" fmla="*/ 31797 h 324530"/>
              <a:gd name="connsiteX31" fmla="*/ 108177 w 216354"/>
              <a:gd name="connsiteY31" fmla="*/ 27044 h 324530"/>
              <a:gd name="connsiteX32" fmla="*/ 108177 w 216354"/>
              <a:gd name="connsiteY32" fmla="*/ 0 h 324530"/>
              <a:gd name="connsiteX33" fmla="*/ 147581 w 216354"/>
              <a:gd name="connsiteY33" fmla="*/ 6866 h 324530"/>
              <a:gd name="connsiteX34" fmla="*/ 182231 w 216354"/>
              <a:gd name="connsiteY34" fmla="*/ 25671 h 324530"/>
              <a:gd name="connsiteX35" fmla="*/ 206952 w 216354"/>
              <a:gd name="connsiteY35" fmla="*/ 55672 h 324530"/>
              <a:gd name="connsiteX36" fmla="*/ 216354 w 216354"/>
              <a:gd name="connsiteY36" fmla="*/ 94655 h 324530"/>
              <a:gd name="connsiteX37" fmla="*/ 194592 w 216354"/>
              <a:gd name="connsiteY37" fmla="*/ 151279 h 324530"/>
              <a:gd name="connsiteX38" fmla="*/ 178851 w 216354"/>
              <a:gd name="connsiteY38" fmla="*/ 169660 h 324530"/>
              <a:gd name="connsiteX39" fmla="*/ 166280 w 216354"/>
              <a:gd name="connsiteY39" fmla="*/ 189838 h 324530"/>
              <a:gd name="connsiteX40" fmla="*/ 159096 w 216354"/>
              <a:gd name="connsiteY40" fmla="*/ 212551 h 324530"/>
              <a:gd name="connsiteX41" fmla="*/ 169027 w 216354"/>
              <a:gd name="connsiteY41" fmla="*/ 229876 h 324530"/>
              <a:gd name="connsiteX42" fmla="*/ 163745 w 216354"/>
              <a:gd name="connsiteY42" fmla="*/ 243398 h 324530"/>
              <a:gd name="connsiteX43" fmla="*/ 169027 w 216354"/>
              <a:gd name="connsiteY43" fmla="*/ 256920 h 324530"/>
              <a:gd name="connsiteX44" fmla="*/ 159519 w 216354"/>
              <a:gd name="connsiteY44" fmla="*/ 274034 h 324530"/>
              <a:gd name="connsiteX45" fmla="*/ 162266 w 216354"/>
              <a:gd name="connsiteY45" fmla="*/ 283964 h 324530"/>
              <a:gd name="connsiteX46" fmla="*/ 155610 w 216354"/>
              <a:gd name="connsiteY46" fmla="*/ 298965 h 324530"/>
              <a:gd name="connsiteX47" fmla="*/ 139235 w 216354"/>
              <a:gd name="connsiteY47" fmla="*/ 304247 h 324530"/>
              <a:gd name="connsiteX48" fmla="*/ 126559 w 216354"/>
              <a:gd name="connsiteY48" fmla="*/ 319037 h 324530"/>
              <a:gd name="connsiteX49" fmla="*/ 108177 w 216354"/>
              <a:gd name="connsiteY49" fmla="*/ 324530 h 324530"/>
              <a:gd name="connsiteX50" fmla="*/ 89795 w 216354"/>
              <a:gd name="connsiteY50" fmla="*/ 319037 h 324530"/>
              <a:gd name="connsiteX51" fmla="*/ 77119 w 216354"/>
              <a:gd name="connsiteY51" fmla="*/ 304247 h 324530"/>
              <a:gd name="connsiteX52" fmla="*/ 60744 w 216354"/>
              <a:gd name="connsiteY52" fmla="*/ 298965 h 324530"/>
              <a:gd name="connsiteX53" fmla="*/ 54088 w 216354"/>
              <a:gd name="connsiteY53" fmla="*/ 283964 h 324530"/>
              <a:gd name="connsiteX54" fmla="*/ 56835 w 216354"/>
              <a:gd name="connsiteY54" fmla="*/ 274034 h 324530"/>
              <a:gd name="connsiteX55" fmla="*/ 47327 w 216354"/>
              <a:gd name="connsiteY55" fmla="*/ 256920 h 324530"/>
              <a:gd name="connsiteX56" fmla="*/ 52609 w 216354"/>
              <a:gd name="connsiteY56" fmla="*/ 243398 h 324530"/>
              <a:gd name="connsiteX57" fmla="*/ 47327 w 216354"/>
              <a:gd name="connsiteY57" fmla="*/ 229876 h 324530"/>
              <a:gd name="connsiteX58" fmla="*/ 57258 w 216354"/>
              <a:gd name="connsiteY58" fmla="*/ 212551 h 324530"/>
              <a:gd name="connsiteX59" fmla="*/ 50074 w 216354"/>
              <a:gd name="connsiteY59" fmla="*/ 189838 h 324530"/>
              <a:gd name="connsiteX60" fmla="*/ 37503 w 216354"/>
              <a:gd name="connsiteY60" fmla="*/ 169660 h 324530"/>
              <a:gd name="connsiteX61" fmla="*/ 21762 w 216354"/>
              <a:gd name="connsiteY61" fmla="*/ 151279 h 324530"/>
              <a:gd name="connsiteX62" fmla="*/ 0 w 216354"/>
              <a:gd name="connsiteY62" fmla="*/ 94655 h 324530"/>
              <a:gd name="connsiteX63" fmla="*/ 9402 w 216354"/>
              <a:gd name="connsiteY63" fmla="*/ 55672 h 324530"/>
              <a:gd name="connsiteX64" fmla="*/ 34123 w 216354"/>
              <a:gd name="connsiteY64" fmla="*/ 25671 h 324530"/>
              <a:gd name="connsiteX65" fmla="*/ 68773 w 216354"/>
              <a:gd name="connsiteY65" fmla="*/ 6866 h 324530"/>
              <a:gd name="connsiteX66" fmla="*/ 108177 w 216354"/>
              <a:gd name="connsiteY66" fmla="*/ 0 h 32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6354" h="324530">
                <a:moveTo>
                  <a:pt x="108177" y="60848"/>
                </a:moveTo>
                <a:cubicBezTo>
                  <a:pt x="115219" y="60848"/>
                  <a:pt x="122227" y="61976"/>
                  <a:pt x="129199" y="64229"/>
                </a:cubicBezTo>
                <a:cubicBezTo>
                  <a:pt x="136172" y="66483"/>
                  <a:pt x="142299" y="70286"/>
                  <a:pt x="147581" y="75638"/>
                </a:cubicBezTo>
                <a:cubicBezTo>
                  <a:pt x="152863" y="80991"/>
                  <a:pt x="155504" y="87329"/>
                  <a:pt x="155504" y="94654"/>
                </a:cubicBezTo>
                <a:cubicBezTo>
                  <a:pt x="155504" y="96485"/>
                  <a:pt x="154835" y="98069"/>
                  <a:pt x="153497" y="99408"/>
                </a:cubicBezTo>
                <a:cubicBezTo>
                  <a:pt x="152158" y="100746"/>
                  <a:pt x="150574" y="101415"/>
                  <a:pt x="148744" y="101415"/>
                </a:cubicBezTo>
                <a:cubicBezTo>
                  <a:pt x="146911" y="101415"/>
                  <a:pt x="145327" y="100746"/>
                  <a:pt x="143989" y="99408"/>
                </a:cubicBezTo>
                <a:cubicBezTo>
                  <a:pt x="142651" y="98069"/>
                  <a:pt x="141982" y="96485"/>
                  <a:pt x="141982" y="94654"/>
                </a:cubicBezTo>
                <a:cubicBezTo>
                  <a:pt x="141982" y="88175"/>
                  <a:pt x="138179" y="83174"/>
                  <a:pt x="130573" y="79653"/>
                </a:cubicBezTo>
                <a:cubicBezTo>
                  <a:pt x="122967" y="76132"/>
                  <a:pt x="115501" y="74371"/>
                  <a:pt x="108177" y="74371"/>
                </a:cubicBezTo>
                <a:cubicBezTo>
                  <a:pt x="106345" y="74371"/>
                  <a:pt x="104760" y="73702"/>
                  <a:pt x="103422" y="72364"/>
                </a:cubicBezTo>
                <a:cubicBezTo>
                  <a:pt x="102084" y="71026"/>
                  <a:pt x="101415" y="69441"/>
                  <a:pt x="101415" y="67610"/>
                </a:cubicBezTo>
                <a:cubicBezTo>
                  <a:pt x="101415" y="65779"/>
                  <a:pt x="102084" y="64194"/>
                  <a:pt x="103422" y="62856"/>
                </a:cubicBezTo>
                <a:cubicBezTo>
                  <a:pt x="104760" y="61517"/>
                  <a:pt x="106345" y="60848"/>
                  <a:pt x="108177" y="60848"/>
                </a:cubicBezTo>
                <a:close/>
                <a:moveTo>
                  <a:pt x="108177" y="27044"/>
                </a:moveTo>
                <a:cubicBezTo>
                  <a:pt x="98458" y="27044"/>
                  <a:pt x="88845" y="28629"/>
                  <a:pt x="79337" y="31797"/>
                </a:cubicBezTo>
                <a:cubicBezTo>
                  <a:pt x="69829" y="34967"/>
                  <a:pt x="61167" y="39333"/>
                  <a:pt x="53349" y="44897"/>
                </a:cubicBezTo>
                <a:cubicBezTo>
                  <a:pt x="45532" y="50461"/>
                  <a:pt x="39193" y="57609"/>
                  <a:pt x="34333" y="66343"/>
                </a:cubicBezTo>
                <a:cubicBezTo>
                  <a:pt x="29474" y="75076"/>
                  <a:pt x="27044" y="84513"/>
                  <a:pt x="27044" y="94655"/>
                </a:cubicBezTo>
                <a:cubicBezTo>
                  <a:pt x="27044" y="108881"/>
                  <a:pt x="31834" y="121558"/>
                  <a:pt x="41411" y="132686"/>
                </a:cubicBezTo>
                <a:cubicBezTo>
                  <a:pt x="42820" y="134235"/>
                  <a:pt x="44968" y="136559"/>
                  <a:pt x="47856" y="139658"/>
                </a:cubicBezTo>
                <a:cubicBezTo>
                  <a:pt x="50743" y="142757"/>
                  <a:pt x="52891" y="145081"/>
                  <a:pt x="54300" y="146630"/>
                </a:cubicBezTo>
                <a:cubicBezTo>
                  <a:pt x="72329" y="168181"/>
                  <a:pt x="82259" y="189169"/>
                  <a:pt x="84091" y="209593"/>
                </a:cubicBezTo>
                <a:lnTo>
                  <a:pt x="132263" y="209593"/>
                </a:lnTo>
                <a:cubicBezTo>
                  <a:pt x="134094" y="189169"/>
                  <a:pt x="144024" y="168181"/>
                  <a:pt x="162054" y="146630"/>
                </a:cubicBezTo>
                <a:cubicBezTo>
                  <a:pt x="163463" y="145081"/>
                  <a:pt x="165611" y="142757"/>
                  <a:pt x="168498" y="139658"/>
                </a:cubicBezTo>
                <a:cubicBezTo>
                  <a:pt x="171386" y="136559"/>
                  <a:pt x="173534" y="134235"/>
                  <a:pt x="174943" y="132686"/>
                </a:cubicBezTo>
                <a:cubicBezTo>
                  <a:pt x="184520" y="121558"/>
                  <a:pt x="189310" y="108881"/>
                  <a:pt x="189310" y="94655"/>
                </a:cubicBezTo>
                <a:cubicBezTo>
                  <a:pt x="189310" y="84513"/>
                  <a:pt x="186880" y="75076"/>
                  <a:pt x="182021" y="66343"/>
                </a:cubicBezTo>
                <a:cubicBezTo>
                  <a:pt x="177161" y="57609"/>
                  <a:pt x="170822" y="50461"/>
                  <a:pt x="163005" y="44897"/>
                </a:cubicBezTo>
                <a:cubicBezTo>
                  <a:pt x="155187" y="39333"/>
                  <a:pt x="146525" y="34967"/>
                  <a:pt x="137017" y="31797"/>
                </a:cubicBezTo>
                <a:cubicBezTo>
                  <a:pt x="127509" y="28629"/>
                  <a:pt x="117896" y="27044"/>
                  <a:pt x="108177" y="27044"/>
                </a:cubicBezTo>
                <a:close/>
                <a:moveTo>
                  <a:pt x="108177" y="0"/>
                </a:moveTo>
                <a:cubicBezTo>
                  <a:pt x="121558" y="0"/>
                  <a:pt x="134693" y="2289"/>
                  <a:pt x="147581" y="6866"/>
                </a:cubicBezTo>
                <a:cubicBezTo>
                  <a:pt x="160469" y="11444"/>
                  <a:pt x="172019" y="17712"/>
                  <a:pt x="182231" y="25671"/>
                </a:cubicBezTo>
                <a:cubicBezTo>
                  <a:pt x="192443" y="33629"/>
                  <a:pt x="200684" y="43629"/>
                  <a:pt x="206952" y="55672"/>
                </a:cubicBezTo>
                <a:cubicBezTo>
                  <a:pt x="213220" y="67716"/>
                  <a:pt x="216354" y="80710"/>
                  <a:pt x="216354" y="94655"/>
                </a:cubicBezTo>
                <a:cubicBezTo>
                  <a:pt x="216354" y="116487"/>
                  <a:pt x="209099" y="135362"/>
                  <a:pt x="194592" y="151279"/>
                </a:cubicBezTo>
                <a:cubicBezTo>
                  <a:pt x="188253" y="158180"/>
                  <a:pt x="183006" y="164308"/>
                  <a:pt x="178851" y="169660"/>
                </a:cubicBezTo>
                <a:cubicBezTo>
                  <a:pt x="174696" y="175013"/>
                  <a:pt x="170506" y="181739"/>
                  <a:pt x="166280" y="189838"/>
                </a:cubicBezTo>
                <a:cubicBezTo>
                  <a:pt x="162054" y="197937"/>
                  <a:pt x="159659" y="205508"/>
                  <a:pt x="159096" y="212551"/>
                </a:cubicBezTo>
                <a:cubicBezTo>
                  <a:pt x="165716" y="216494"/>
                  <a:pt x="169027" y="222269"/>
                  <a:pt x="169027" y="229876"/>
                </a:cubicBezTo>
                <a:cubicBezTo>
                  <a:pt x="169027" y="235088"/>
                  <a:pt x="167266" y="239594"/>
                  <a:pt x="163745" y="243398"/>
                </a:cubicBezTo>
                <a:cubicBezTo>
                  <a:pt x="167266" y="247201"/>
                  <a:pt x="169027" y="251708"/>
                  <a:pt x="169027" y="256920"/>
                </a:cubicBezTo>
                <a:cubicBezTo>
                  <a:pt x="169027" y="264245"/>
                  <a:pt x="165857" y="269949"/>
                  <a:pt x="159519" y="274034"/>
                </a:cubicBezTo>
                <a:cubicBezTo>
                  <a:pt x="161350" y="277274"/>
                  <a:pt x="162266" y="280583"/>
                  <a:pt x="162266" y="283964"/>
                </a:cubicBezTo>
                <a:cubicBezTo>
                  <a:pt x="162266" y="290444"/>
                  <a:pt x="160047" y="295444"/>
                  <a:pt x="155610" y="298965"/>
                </a:cubicBezTo>
                <a:cubicBezTo>
                  <a:pt x="151173" y="302486"/>
                  <a:pt x="145715" y="304247"/>
                  <a:pt x="139235" y="304247"/>
                </a:cubicBezTo>
                <a:cubicBezTo>
                  <a:pt x="136418" y="310444"/>
                  <a:pt x="132193" y="315374"/>
                  <a:pt x="126559" y="319037"/>
                </a:cubicBezTo>
                <a:cubicBezTo>
                  <a:pt x="120924" y="322699"/>
                  <a:pt x="114797" y="324530"/>
                  <a:pt x="108177" y="324530"/>
                </a:cubicBezTo>
                <a:cubicBezTo>
                  <a:pt x="101557" y="324530"/>
                  <a:pt x="95429" y="322699"/>
                  <a:pt x="89795" y="319037"/>
                </a:cubicBezTo>
                <a:cubicBezTo>
                  <a:pt x="84161" y="315374"/>
                  <a:pt x="79935" y="310444"/>
                  <a:pt x="77119" y="304247"/>
                </a:cubicBezTo>
                <a:cubicBezTo>
                  <a:pt x="70639" y="304247"/>
                  <a:pt x="65181" y="302486"/>
                  <a:pt x="60744" y="298965"/>
                </a:cubicBezTo>
                <a:cubicBezTo>
                  <a:pt x="56307" y="295444"/>
                  <a:pt x="54088" y="290444"/>
                  <a:pt x="54088" y="283964"/>
                </a:cubicBezTo>
                <a:cubicBezTo>
                  <a:pt x="54088" y="280583"/>
                  <a:pt x="55004" y="277274"/>
                  <a:pt x="56835" y="274034"/>
                </a:cubicBezTo>
                <a:cubicBezTo>
                  <a:pt x="50497" y="269949"/>
                  <a:pt x="47327" y="264245"/>
                  <a:pt x="47327" y="256920"/>
                </a:cubicBezTo>
                <a:cubicBezTo>
                  <a:pt x="47327" y="251708"/>
                  <a:pt x="49088" y="247201"/>
                  <a:pt x="52609" y="243398"/>
                </a:cubicBezTo>
                <a:cubicBezTo>
                  <a:pt x="49088" y="239594"/>
                  <a:pt x="47327" y="235088"/>
                  <a:pt x="47327" y="229876"/>
                </a:cubicBezTo>
                <a:cubicBezTo>
                  <a:pt x="47327" y="222269"/>
                  <a:pt x="50638" y="216494"/>
                  <a:pt x="57258" y="212551"/>
                </a:cubicBezTo>
                <a:cubicBezTo>
                  <a:pt x="56694" y="205508"/>
                  <a:pt x="54300" y="197937"/>
                  <a:pt x="50074" y="189838"/>
                </a:cubicBezTo>
                <a:cubicBezTo>
                  <a:pt x="45848" y="181739"/>
                  <a:pt x="41658" y="175013"/>
                  <a:pt x="37503" y="169660"/>
                </a:cubicBezTo>
                <a:cubicBezTo>
                  <a:pt x="33347" y="164308"/>
                  <a:pt x="28100" y="158180"/>
                  <a:pt x="21762" y="151279"/>
                </a:cubicBezTo>
                <a:cubicBezTo>
                  <a:pt x="7254" y="135362"/>
                  <a:pt x="0" y="116487"/>
                  <a:pt x="0" y="94655"/>
                </a:cubicBezTo>
                <a:cubicBezTo>
                  <a:pt x="0" y="80710"/>
                  <a:pt x="3134" y="67716"/>
                  <a:pt x="9402" y="55672"/>
                </a:cubicBezTo>
                <a:cubicBezTo>
                  <a:pt x="15670" y="43629"/>
                  <a:pt x="23910" y="33629"/>
                  <a:pt x="34123" y="25671"/>
                </a:cubicBezTo>
                <a:cubicBezTo>
                  <a:pt x="44334" y="17712"/>
                  <a:pt x="55885" y="11444"/>
                  <a:pt x="68773" y="6866"/>
                </a:cubicBezTo>
                <a:cubicBezTo>
                  <a:pt x="81661" y="2289"/>
                  <a:pt x="94795" y="0"/>
                  <a:pt x="1081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4" name="Rectangle 43"/>
          <p:cNvSpPr/>
          <p:nvPr/>
        </p:nvSpPr>
        <p:spPr>
          <a:xfrm>
            <a:off x="8182474" y="4709805"/>
            <a:ext cx="3435122" cy="160043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err="1" smtClean="0">
                <a:solidFill>
                  <a:srgbClr val="FFFF0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Pelaksanaan</a:t>
            </a:r>
            <a:r>
              <a:rPr lang="en-US" sz="1400" b="1" dirty="0" smtClean="0">
                <a:solidFill>
                  <a:srgbClr val="FFFF0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Mekanisme</a:t>
            </a:r>
            <a:endParaRPr lang="en-US" sz="1400" b="1" dirty="0" smtClean="0">
              <a:solidFill>
                <a:srgbClr val="FFFF0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3038" lvl="0" indent="-173038">
              <a:buFont typeface="Wingdings" panose="05000000000000000000" pitchFamily="2" charset="2"/>
              <a:buChar char="§"/>
            </a:pP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Pembayaran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dari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kepada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Aset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173038" lvl="0" indent="-173038">
              <a:buFont typeface="Wingdings" panose="05000000000000000000" pitchFamily="2" charset="2"/>
              <a:buChar char="§"/>
            </a:pP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Pengalihan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kepemilikan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aset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dari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Aset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</a:t>
            </a:r>
            <a:r>
              <a:rPr lang="id-ID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BLU.</a:t>
            </a:r>
          </a:p>
          <a:p>
            <a:pPr marL="173038" indent="-173038">
              <a:buFont typeface="Wingdings" panose="05000000000000000000" pitchFamily="2" charset="2"/>
              <a:buChar char="§"/>
            </a:pP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Pembayaran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oleh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kepada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id-ID" sz="14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US" sz="1400" b="1" dirty="0" smtClean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1412" y="533400"/>
            <a:ext cx="9704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Bagaimana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jika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terjadi</a:t>
            </a:r>
            <a:r>
              <a:rPr lang="en-US" sz="3200" b="1" dirty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potensi</a:t>
            </a:r>
            <a:r>
              <a:rPr lang="en-US" sz="3200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gagal</a:t>
            </a:r>
            <a:r>
              <a:rPr lang="en-US" sz="32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bayar</a:t>
            </a:r>
            <a:endParaRPr lang="en-US" sz="3200" b="1" dirty="0">
              <a:solidFill>
                <a:srgbClr val="028DA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518588" y="87123"/>
            <a:ext cx="6896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dirty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en-US" sz="9000" dirty="0"/>
          </a:p>
        </p:txBody>
      </p:sp>
      <p:sp>
        <p:nvSpPr>
          <p:cNvPr id="8" name="Rectangle 7"/>
          <p:cNvSpPr/>
          <p:nvPr/>
        </p:nvSpPr>
        <p:spPr>
          <a:xfrm>
            <a:off x="1342872" y="3357926"/>
            <a:ext cx="2798550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</a:t>
            </a: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paya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restrukturisasi</a:t>
            </a:r>
            <a:r>
              <a:rPr lang="en-US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dengan</a:t>
            </a:r>
            <a:r>
              <a:rPr lang="en-US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endParaRPr lang="en-US" sz="2000" b="1" dirty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lvl="0">
              <a:spcBef>
                <a:spcPts val="200"/>
              </a:spcBef>
              <a:spcAft>
                <a:spcPts val="200"/>
              </a:spcAft>
            </a:pPr>
            <a:endParaRPr lang="en-US" sz="20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3859" y="1824917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35815" y="1927309"/>
            <a:ext cx="324530" cy="324530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198324" y="0"/>
                </a:moveTo>
                <a:lnTo>
                  <a:pt x="234383" y="0"/>
                </a:lnTo>
                <a:cubicBezTo>
                  <a:pt x="239265" y="0"/>
                  <a:pt x="243491" y="1784"/>
                  <a:pt x="247060" y="5352"/>
                </a:cubicBezTo>
                <a:cubicBezTo>
                  <a:pt x="250628" y="8921"/>
                  <a:pt x="252412" y="13146"/>
                  <a:pt x="252412" y="18029"/>
                </a:cubicBezTo>
                <a:lnTo>
                  <a:pt x="252412" y="58314"/>
                </a:lnTo>
                <a:cubicBezTo>
                  <a:pt x="282649" y="65263"/>
                  <a:pt x="308801" y="79771"/>
                  <a:pt x="330868" y="101838"/>
                </a:cubicBezTo>
                <a:cubicBezTo>
                  <a:pt x="352936" y="123906"/>
                  <a:pt x="367444" y="150058"/>
                  <a:pt x="374393" y="180295"/>
                </a:cubicBezTo>
                <a:lnTo>
                  <a:pt x="414677" y="180295"/>
                </a:lnTo>
                <a:cubicBezTo>
                  <a:pt x="419560" y="180295"/>
                  <a:pt x="423786" y="182079"/>
                  <a:pt x="427355" y="185647"/>
                </a:cubicBezTo>
                <a:cubicBezTo>
                  <a:pt x="430923" y="189215"/>
                  <a:pt x="432707" y="193441"/>
                  <a:pt x="432707" y="198324"/>
                </a:cubicBezTo>
                <a:lnTo>
                  <a:pt x="432707" y="234383"/>
                </a:lnTo>
                <a:cubicBezTo>
                  <a:pt x="432707" y="239266"/>
                  <a:pt x="430923" y="243492"/>
                  <a:pt x="427355" y="247060"/>
                </a:cubicBezTo>
                <a:cubicBezTo>
                  <a:pt x="423786" y="250628"/>
                  <a:pt x="419560" y="252412"/>
                  <a:pt x="414677" y="252412"/>
                </a:cubicBezTo>
                <a:lnTo>
                  <a:pt x="374393" y="252412"/>
                </a:lnTo>
                <a:cubicBezTo>
                  <a:pt x="367444" y="282649"/>
                  <a:pt x="352936" y="308801"/>
                  <a:pt x="330868" y="330869"/>
                </a:cubicBezTo>
                <a:cubicBezTo>
                  <a:pt x="308801" y="352936"/>
                  <a:pt x="282649" y="367444"/>
                  <a:pt x="252412" y="374393"/>
                </a:cubicBezTo>
                <a:lnTo>
                  <a:pt x="252412" y="414678"/>
                </a:lnTo>
                <a:cubicBezTo>
                  <a:pt x="252412" y="419561"/>
                  <a:pt x="250628" y="423786"/>
                  <a:pt x="247060" y="427355"/>
                </a:cubicBezTo>
                <a:cubicBezTo>
                  <a:pt x="243491" y="430923"/>
                  <a:pt x="239265" y="432707"/>
                  <a:pt x="234383" y="432707"/>
                </a:cubicBezTo>
                <a:lnTo>
                  <a:pt x="198324" y="432707"/>
                </a:lnTo>
                <a:cubicBezTo>
                  <a:pt x="193441" y="432707"/>
                  <a:pt x="189215" y="430923"/>
                  <a:pt x="185647" y="427355"/>
                </a:cubicBezTo>
                <a:cubicBezTo>
                  <a:pt x="182079" y="423786"/>
                  <a:pt x="180294" y="419561"/>
                  <a:pt x="180294" y="414678"/>
                </a:cubicBezTo>
                <a:lnTo>
                  <a:pt x="180294" y="374393"/>
                </a:lnTo>
                <a:cubicBezTo>
                  <a:pt x="150057" y="367444"/>
                  <a:pt x="123905" y="352936"/>
                  <a:pt x="101838" y="330869"/>
                </a:cubicBezTo>
                <a:cubicBezTo>
                  <a:pt x="79771" y="308801"/>
                  <a:pt x="65263" y="282649"/>
                  <a:pt x="58314" y="252412"/>
                </a:cubicBezTo>
                <a:lnTo>
                  <a:pt x="18029" y="252412"/>
                </a:lnTo>
                <a:cubicBezTo>
                  <a:pt x="13146" y="252412"/>
                  <a:pt x="8921" y="250628"/>
                  <a:pt x="5353" y="247060"/>
                </a:cubicBezTo>
                <a:cubicBezTo>
                  <a:pt x="1784" y="243492"/>
                  <a:pt x="0" y="239266"/>
                  <a:pt x="0" y="234383"/>
                </a:cubicBezTo>
                <a:lnTo>
                  <a:pt x="0" y="198324"/>
                </a:lnTo>
                <a:cubicBezTo>
                  <a:pt x="0" y="193441"/>
                  <a:pt x="1784" y="189215"/>
                  <a:pt x="5353" y="185647"/>
                </a:cubicBezTo>
                <a:cubicBezTo>
                  <a:pt x="8921" y="182079"/>
                  <a:pt x="13146" y="180295"/>
                  <a:pt x="18029" y="180295"/>
                </a:cubicBezTo>
                <a:lnTo>
                  <a:pt x="58314" y="180295"/>
                </a:lnTo>
                <a:cubicBezTo>
                  <a:pt x="65263" y="150058"/>
                  <a:pt x="79771" y="123906"/>
                  <a:pt x="101838" y="101838"/>
                </a:cubicBezTo>
                <a:cubicBezTo>
                  <a:pt x="123905" y="79771"/>
                  <a:pt x="150057" y="65263"/>
                  <a:pt x="180294" y="58314"/>
                </a:cubicBezTo>
                <a:lnTo>
                  <a:pt x="180294" y="18029"/>
                </a:lnTo>
                <a:cubicBezTo>
                  <a:pt x="180294" y="13146"/>
                  <a:pt x="182079" y="8921"/>
                  <a:pt x="185647" y="5352"/>
                </a:cubicBezTo>
                <a:cubicBezTo>
                  <a:pt x="189215" y="1784"/>
                  <a:pt x="193441" y="0"/>
                  <a:pt x="198324" y="0"/>
                </a:cubicBezTo>
                <a:close/>
                <a:moveTo>
                  <a:pt x="180294" y="95500"/>
                </a:moveTo>
                <a:cubicBezTo>
                  <a:pt x="160011" y="101510"/>
                  <a:pt x="142311" y="112074"/>
                  <a:pt x="127192" y="127192"/>
                </a:cubicBezTo>
                <a:cubicBezTo>
                  <a:pt x="112073" y="142311"/>
                  <a:pt x="101509" y="160011"/>
                  <a:pt x="95499" y="180295"/>
                </a:cubicBezTo>
                <a:lnTo>
                  <a:pt x="126206" y="180295"/>
                </a:lnTo>
                <a:cubicBezTo>
                  <a:pt x="131089" y="180295"/>
                  <a:pt x="135314" y="182079"/>
                  <a:pt x="138883" y="185647"/>
                </a:cubicBezTo>
                <a:cubicBezTo>
                  <a:pt x="142451" y="189215"/>
                  <a:pt x="144235" y="193441"/>
                  <a:pt x="144235" y="198324"/>
                </a:cubicBezTo>
                <a:lnTo>
                  <a:pt x="144235" y="234383"/>
                </a:lnTo>
                <a:cubicBezTo>
                  <a:pt x="144235" y="239266"/>
                  <a:pt x="142451" y="243492"/>
                  <a:pt x="138883" y="247060"/>
                </a:cubicBezTo>
                <a:cubicBezTo>
                  <a:pt x="135314" y="250628"/>
                  <a:pt x="131089" y="252412"/>
                  <a:pt x="126206" y="252412"/>
                </a:cubicBezTo>
                <a:lnTo>
                  <a:pt x="95499" y="252412"/>
                </a:lnTo>
                <a:cubicBezTo>
                  <a:pt x="101509" y="272696"/>
                  <a:pt x="112073" y="290396"/>
                  <a:pt x="127192" y="305515"/>
                </a:cubicBezTo>
                <a:cubicBezTo>
                  <a:pt x="142311" y="320633"/>
                  <a:pt x="160011" y="331197"/>
                  <a:pt x="180294" y="337207"/>
                </a:cubicBezTo>
                <a:lnTo>
                  <a:pt x="180294" y="306501"/>
                </a:lnTo>
                <a:cubicBezTo>
                  <a:pt x="180294" y="301618"/>
                  <a:pt x="182079" y="297392"/>
                  <a:pt x="185647" y="293824"/>
                </a:cubicBezTo>
                <a:cubicBezTo>
                  <a:pt x="189215" y="290255"/>
                  <a:pt x="193441" y="288471"/>
                  <a:pt x="198324" y="288471"/>
                </a:cubicBezTo>
                <a:lnTo>
                  <a:pt x="234383" y="288471"/>
                </a:lnTo>
                <a:cubicBezTo>
                  <a:pt x="239265" y="288471"/>
                  <a:pt x="243491" y="290255"/>
                  <a:pt x="247060" y="293824"/>
                </a:cubicBezTo>
                <a:cubicBezTo>
                  <a:pt x="250628" y="297392"/>
                  <a:pt x="252412" y="301618"/>
                  <a:pt x="252412" y="306501"/>
                </a:cubicBezTo>
                <a:lnTo>
                  <a:pt x="252412" y="337207"/>
                </a:lnTo>
                <a:cubicBezTo>
                  <a:pt x="272696" y="331197"/>
                  <a:pt x="290396" y="320633"/>
                  <a:pt x="305514" y="305515"/>
                </a:cubicBezTo>
                <a:cubicBezTo>
                  <a:pt x="320633" y="290396"/>
                  <a:pt x="331197" y="272696"/>
                  <a:pt x="337207" y="252412"/>
                </a:cubicBezTo>
                <a:lnTo>
                  <a:pt x="306500" y="252412"/>
                </a:lnTo>
                <a:cubicBezTo>
                  <a:pt x="301618" y="252412"/>
                  <a:pt x="297392" y="250628"/>
                  <a:pt x="293824" y="247060"/>
                </a:cubicBezTo>
                <a:cubicBezTo>
                  <a:pt x="290255" y="243492"/>
                  <a:pt x="288471" y="239266"/>
                  <a:pt x="288471" y="234383"/>
                </a:cubicBezTo>
                <a:lnTo>
                  <a:pt x="288471" y="198324"/>
                </a:lnTo>
                <a:cubicBezTo>
                  <a:pt x="288471" y="193441"/>
                  <a:pt x="290255" y="189215"/>
                  <a:pt x="293824" y="185647"/>
                </a:cubicBezTo>
                <a:cubicBezTo>
                  <a:pt x="297392" y="182079"/>
                  <a:pt x="301618" y="180295"/>
                  <a:pt x="306500" y="180295"/>
                </a:cubicBezTo>
                <a:lnTo>
                  <a:pt x="337207" y="180295"/>
                </a:lnTo>
                <a:cubicBezTo>
                  <a:pt x="331197" y="160011"/>
                  <a:pt x="320633" y="142311"/>
                  <a:pt x="305514" y="127192"/>
                </a:cubicBezTo>
                <a:cubicBezTo>
                  <a:pt x="290396" y="112074"/>
                  <a:pt x="272696" y="101510"/>
                  <a:pt x="252412" y="95500"/>
                </a:cubicBezTo>
                <a:lnTo>
                  <a:pt x="252412" y="126206"/>
                </a:lnTo>
                <a:cubicBezTo>
                  <a:pt x="252412" y="131089"/>
                  <a:pt x="250628" y="135315"/>
                  <a:pt x="247060" y="138883"/>
                </a:cubicBezTo>
                <a:cubicBezTo>
                  <a:pt x="243491" y="142452"/>
                  <a:pt x="239265" y="144236"/>
                  <a:pt x="234383" y="144236"/>
                </a:cubicBezTo>
                <a:lnTo>
                  <a:pt x="198324" y="144236"/>
                </a:lnTo>
                <a:cubicBezTo>
                  <a:pt x="193441" y="144236"/>
                  <a:pt x="189215" y="142452"/>
                  <a:pt x="185647" y="138883"/>
                </a:cubicBezTo>
                <a:cubicBezTo>
                  <a:pt x="182079" y="135315"/>
                  <a:pt x="180294" y="131089"/>
                  <a:pt x="180294" y="126206"/>
                </a:cubicBezTo>
                <a:lnTo>
                  <a:pt x="180294" y="955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2"/>
          <p:cNvSpPr/>
          <p:nvPr/>
        </p:nvSpPr>
        <p:spPr>
          <a:xfrm>
            <a:off x="733859" y="3362968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63738" y="3497617"/>
            <a:ext cx="270438" cy="270438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216354" y="0"/>
                </a:moveTo>
                <a:cubicBezTo>
                  <a:pt x="245651" y="0"/>
                  <a:pt x="273634" y="5728"/>
                  <a:pt x="300303" y="17184"/>
                </a:cubicBezTo>
                <a:cubicBezTo>
                  <a:pt x="326972" y="28641"/>
                  <a:pt x="349978" y="44041"/>
                  <a:pt x="369322" y="63385"/>
                </a:cubicBezTo>
                <a:cubicBezTo>
                  <a:pt x="388666" y="82729"/>
                  <a:pt x="404066" y="105735"/>
                  <a:pt x="415523" y="132404"/>
                </a:cubicBezTo>
                <a:cubicBezTo>
                  <a:pt x="426979" y="159072"/>
                  <a:pt x="432707" y="187056"/>
                  <a:pt x="432707" y="216353"/>
                </a:cubicBezTo>
                <a:cubicBezTo>
                  <a:pt x="432707" y="245651"/>
                  <a:pt x="426979" y="273635"/>
                  <a:pt x="415523" y="300303"/>
                </a:cubicBezTo>
                <a:cubicBezTo>
                  <a:pt x="404066" y="326972"/>
                  <a:pt x="388666" y="349978"/>
                  <a:pt x="369322" y="369322"/>
                </a:cubicBezTo>
                <a:cubicBezTo>
                  <a:pt x="349978" y="388666"/>
                  <a:pt x="326972" y="404066"/>
                  <a:pt x="300303" y="415523"/>
                </a:cubicBezTo>
                <a:cubicBezTo>
                  <a:pt x="273634" y="426979"/>
                  <a:pt x="245651" y="432707"/>
                  <a:pt x="216354" y="432707"/>
                </a:cubicBezTo>
                <a:cubicBezTo>
                  <a:pt x="184051" y="432707"/>
                  <a:pt x="153344" y="425899"/>
                  <a:pt x="124234" y="412283"/>
                </a:cubicBezTo>
                <a:cubicBezTo>
                  <a:pt x="95124" y="398667"/>
                  <a:pt x="70333" y="379464"/>
                  <a:pt x="49862" y="354673"/>
                </a:cubicBezTo>
                <a:cubicBezTo>
                  <a:pt x="48548" y="352795"/>
                  <a:pt x="47937" y="350683"/>
                  <a:pt x="48032" y="348335"/>
                </a:cubicBezTo>
                <a:cubicBezTo>
                  <a:pt x="48125" y="345987"/>
                  <a:pt x="48923" y="344062"/>
                  <a:pt x="50426" y="342560"/>
                </a:cubicBezTo>
                <a:lnTo>
                  <a:pt x="89020" y="303684"/>
                </a:lnTo>
                <a:cubicBezTo>
                  <a:pt x="90898" y="301993"/>
                  <a:pt x="93246" y="301148"/>
                  <a:pt x="96063" y="301148"/>
                </a:cubicBezTo>
                <a:cubicBezTo>
                  <a:pt x="99067" y="301524"/>
                  <a:pt x="101227" y="302651"/>
                  <a:pt x="102543" y="304529"/>
                </a:cubicBezTo>
                <a:cubicBezTo>
                  <a:pt x="116252" y="322371"/>
                  <a:pt x="133061" y="336174"/>
                  <a:pt x="152968" y="345940"/>
                </a:cubicBezTo>
                <a:cubicBezTo>
                  <a:pt x="172876" y="355706"/>
                  <a:pt x="194004" y="360589"/>
                  <a:pt x="216354" y="360589"/>
                </a:cubicBezTo>
                <a:cubicBezTo>
                  <a:pt x="235885" y="360589"/>
                  <a:pt x="254525" y="356786"/>
                  <a:pt x="272273" y="349180"/>
                </a:cubicBezTo>
                <a:cubicBezTo>
                  <a:pt x="290021" y="341574"/>
                  <a:pt x="305373" y="331291"/>
                  <a:pt x="318332" y="318333"/>
                </a:cubicBezTo>
                <a:cubicBezTo>
                  <a:pt x="331291" y="305374"/>
                  <a:pt x="341574" y="290021"/>
                  <a:pt x="349180" y="272273"/>
                </a:cubicBezTo>
                <a:cubicBezTo>
                  <a:pt x="356786" y="254525"/>
                  <a:pt x="360589" y="235885"/>
                  <a:pt x="360589" y="216353"/>
                </a:cubicBezTo>
                <a:cubicBezTo>
                  <a:pt x="360589" y="196822"/>
                  <a:pt x="356786" y="178182"/>
                  <a:pt x="349180" y="160434"/>
                </a:cubicBezTo>
                <a:cubicBezTo>
                  <a:pt x="341574" y="142686"/>
                  <a:pt x="331291" y="127333"/>
                  <a:pt x="318332" y="114374"/>
                </a:cubicBezTo>
                <a:cubicBezTo>
                  <a:pt x="305373" y="101416"/>
                  <a:pt x="290021" y="91133"/>
                  <a:pt x="272273" y="83527"/>
                </a:cubicBezTo>
                <a:cubicBezTo>
                  <a:pt x="254525" y="75921"/>
                  <a:pt x="235885" y="72118"/>
                  <a:pt x="216354" y="72118"/>
                </a:cubicBezTo>
                <a:cubicBezTo>
                  <a:pt x="197948" y="72118"/>
                  <a:pt x="180295" y="75451"/>
                  <a:pt x="163392" y="82118"/>
                </a:cubicBezTo>
                <a:cubicBezTo>
                  <a:pt x="146489" y="88786"/>
                  <a:pt x="131464" y="98317"/>
                  <a:pt x="118318" y="110712"/>
                </a:cubicBezTo>
                <a:lnTo>
                  <a:pt x="156912" y="149588"/>
                </a:lnTo>
                <a:cubicBezTo>
                  <a:pt x="162734" y="155222"/>
                  <a:pt x="164049" y="161702"/>
                  <a:pt x="160856" y="169026"/>
                </a:cubicBezTo>
                <a:cubicBezTo>
                  <a:pt x="157663" y="176538"/>
                  <a:pt x="152123" y="180295"/>
                  <a:pt x="144235" y="180295"/>
                </a:cubicBezTo>
                <a:lnTo>
                  <a:pt x="18029" y="180295"/>
                </a:lnTo>
                <a:cubicBezTo>
                  <a:pt x="13146" y="180295"/>
                  <a:pt x="8920" y="178510"/>
                  <a:pt x="5352" y="174942"/>
                </a:cubicBezTo>
                <a:cubicBezTo>
                  <a:pt x="1784" y="171374"/>
                  <a:pt x="0" y="167148"/>
                  <a:pt x="0" y="162265"/>
                </a:cubicBezTo>
                <a:lnTo>
                  <a:pt x="0" y="36059"/>
                </a:lnTo>
                <a:cubicBezTo>
                  <a:pt x="0" y="28171"/>
                  <a:pt x="3756" y="22631"/>
                  <a:pt x="11269" y="19438"/>
                </a:cubicBezTo>
                <a:cubicBezTo>
                  <a:pt x="18593" y="16245"/>
                  <a:pt x="25072" y="17560"/>
                  <a:pt x="30706" y="23382"/>
                </a:cubicBezTo>
                <a:lnTo>
                  <a:pt x="67329" y="59723"/>
                </a:lnTo>
                <a:cubicBezTo>
                  <a:pt x="87424" y="40754"/>
                  <a:pt x="110383" y="26058"/>
                  <a:pt x="136207" y="15635"/>
                </a:cubicBezTo>
                <a:cubicBezTo>
                  <a:pt x="162030" y="5211"/>
                  <a:pt x="188746" y="0"/>
                  <a:pt x="2163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1367728" y="1738496"/>
            <a:ext cx="3261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</a:t>
            </a: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ptimalisasi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penggunaan</a:t>
            </a:r>
            <a:r>
              <a:rPr lang="en-US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anggaran</a:t>
            </a:r>
            <a:r>
              <a:rPr lang="en-US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intern 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BLU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863738" y="4794486"/>
            <a:ext cx="741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388862" y="2391744"/>
            <a:ext cx="30713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a.l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program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efisiensi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refokusing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anggaran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atau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penggunaan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saldo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kas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untuk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membayar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US" sz="1400" b="1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75146" y="3994983"/>
            <a:ext cx="2775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a.l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penjadwalan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persyaratan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penataan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kembali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4573" y="4919361"/>
            <a:ext cx="7113153" cy="126188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BLU </a:t>
            </a:r>
            <a:r>
              <a:rPr lang="en-US" sz="2000" b="1" dirty="0" err="1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</a:t>
            </a:r>
            <a:r>
              <a:rPr lang="en-US" sz="2000" b="1" dirty="0" err="1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apat</a:t>
            </a:r>
            <a:r>
              <a:rPr lang="en-US" sz="2000" b="1" dirty="0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dikenakan</a:t>
            </a:r>
            <a:r>
              <a:rPr lang="en-US" sz="2000" b="1" dirty="0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sanksi</a:t>
            </a:r>
            <a:endParaRPr lang="en-US" sz="2000" b="1" dirty="0">
              <a:solidFill>
                <a:schemeClr val="accent2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a.l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moratorium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usulan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kenaikan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remunerasi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</a:t>
            </a:r>
            <a:endParaRPr lang="en-US" sz="1400" i="1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moratorium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persetujuan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capaian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KPI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emimpin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BLU di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atas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100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%;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atau</a:t>
            </a:r>
            <a:endParaRPr lang="en-US" sz="1400" i="1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sanksi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lainnya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US" sz="14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Picture 2" descr="Tiny people examining operating system error warning on web page isolated flat illustration.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965" y="2064485"/>
            <a:ext cx="4441448" cy="295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5917530" y="1676400"/>
            <a:ext cx="2539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Pembayaran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r>
              <a:rPr lang="en-US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dari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Rupiah </a:t>
            </a:r>
            <a:r>
              <a:rPr lang="en-US" sz="2000" b="1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Murni</a:t>
            </a:r>
            <a:r>
              <a:rPr lang="en-US" sz="2000" b="1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APBN K/L</a:t>
            </a:r>
            <a:endParaRPr lang="en-US" sz="2000" b="1" dirty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377522" y="2583926"/>
            <a:ext cx="982017" cy="1153150"/>
          </a:xfrm>
          <a:prstGeom prst="rightArrow">
            <a:avLst>
              <a:gd name="adj1" fmla="val 71819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6" name="TextBox 25"/>
          <p:cNvSpPr txBox="1"/>
          <p:nvPr/>
        </p:nvSpPr>
        <p:spPr>
          <a:xfrm>
            <a:off x="4385602" y="2861501"/>
            <a:ext cx="73770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Jika</a:t>
            </a:r>
            <a:r>
              <a:rPr lang="en-US" sz="1600" b="1" i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gagal</a:t>
            </a:r>
            <a:endParaRPr lang="en-US" sz="16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271072" y="1770781"/>
            <a:ext cx="533400" cy="5334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85375" y="1898493"/>
            <a:ext cx="324530" cy="270442"/>
          </a:xfrm>
          <a:custGeom>
            <a:avLst/>
            <a:gdLst>
              <a:gd name="connsiteX0" fmla="*/ 162265 w 432706"/>
              <a:gd name="connsiteY0" fmla="*/ 9015 h 360589"/>
              <a:gd name="connsiteX1" fmla="*/ 174943 w 432706"/>
              <a:gd name="connsiteY1" fmla="*/ 14367 h 360589"/>
              <a:gd name="connsiteX2" fmla="*/ 328193 w 432706"/>
              <a:gd name="connsiteY2" fmla="*/ 167618 h 360589"/>
              <a:gd name="connsiteX3" fmla="*/ 333545 w 432706"/>
              <a:gd name="connsiteY3" fmla="*/ 180295 h 360589"/>
              <a:gd name="connsiteX4" fmla="*/ 328193 w 432706"/>
              <a:gd name="connsiteY4" fmla="*/ 192972 h 360589"/>
              <a:gd name="connsiteX5" fmla="*/ 174943 w 432706"/>
              <a:gd name="connsiteY5" fmla="*/ 346222 h 360589"/>
              <a:gd name="connsiteX6" fmla="*/ 162265 w 432706"/>
              <a:gd name="connsiteY6" fmla="*/ 351574 h 360589"/>
              <a:gd name="connsiteX7" fmla="*/ 149588 w 432706"/>
              <a:gd name="connsiteY7" fmla="*/ 346222 h 360589"/>
              <a:gd name="connsiteX8" fmla="*/ 144237 w 432706"/>
              <a:gd name="connsiteY8" fmla="*/ 333545 h 360589"/>
              <a:gd name="connsiteX9" fmla="*/ 144237 w 432706"/>
              <a:gd name="connsiteY9" fmla="*/ 252412 h 360589"/>
              <a:gd name="connsiteX10" fmla="*/ 18029 w 432706"/>
              <a:gd name="connsiteY10" fmla="*/ 252412 h 360589"/>
              <a:gd name="connsiteX11" fmla="*/ 5352 w 432706"/>
              <a:gd name="connsiteY11" fmla="*/ 247060 h 360589"/>
              <a:gd name="connsiteX12" fmla="*/ 0 w 432706"/>
              <a:gd name="connsiteY12" fmla="*/ 234383 h 360589"/>
              <a:gd name="connsiteX13" fmla="*/ 0 w 432706"/>
              <a:gd name="connsiteY13" fmla="*/ 126206 h 360589"/>
              <a:gd name="connsiteX14" fmla="*/ 5352 w 432706"/>
              <a:gd name="connsiteY14" fmla="*/ 113529 h 360589"/>
              <a:gd name="connsiteX15" fmla="*/ 18029 w 432706"/>
              <a:gd name="connsiteY15" fmla="*/ 108177 h 360589"/>
              <a:gd name="connsiteX16" fmla="*/ 144237 w 432706"/>
              <a:gd name="connsiteY16" fmla="*/ 108177 h 360589"/>
              <a:gd name="connsiteX17" fmla="*/ 144237 w 432706"/>
              <a:gd name="connsiteY17" fmla="*/ 27044 h 360589"/>
              <a:gd name="connsiteX18" fmla="*/ 149588 w 432706"/>
              <a:gd name="connsiteY18" fmla="*/ 14367 h 360589"/>
              <a:gd name="connsiteX19" fmla="*/ 162265 w 432706"/>
              <a:gd name="connsiteY19" fmla="*/ 9015 h 360589"/>
              <a:gd name="connsiteX20" fmla="*/ 261426 w 432706"/>
              <a:gd name="connsiteY20" fmla="*/ 0 h 360589"/>
              <a:gd name="connsiteX21" fmla="*/ 351573 w 432706"/>
              <a:gd name="connsiteY21" fmla="*/ 0 h 360589"/>
              <a:gd name="connsiteX22" fmla="*/ 408901 w 432706"/>
              <a:gd name="connsiteY22" fmla="*/ 23804 h 360589"/>
              <a:gd name="connsiteX23" fmla="*/ 432706 w 432706"/>
              <a:gd name="connsiteY23" fmla="*/ 81132 h 360589"/>
              <a:gd name="connsiteX24" fmla="*/ 432706 w 432706"/>
              <a:gd name="connsiteY24" fmla="*/ 279457 h 360589"/>
              <a:gd name="connsiteX25" fmla="*/ 408901 w 432706"/>
              <a:gd name="connsiteY25" fmla="*/ 336785 h 360589"/>
              <a:gd name="connsiteX26" fmla="*/ 351573 w 432706"/>
              <a:gd name="connsiteY26" fmla="*/ 360589 h 360589"/>
              <a:gd name="connsiteX27" fmla="*/ 261426 w 432706"/>
              <a:gd name="connsiteY27" fmla="*/ 360589 h 360589"/>
              <a:gd name="connsiteX28" fmla="*/ 255089 w 432706"/>
              <a:gd name="connsiteY28" fmla="*/ 357913 h 360589"/>
              <a:gd name="connsiteX29" fmla="*/ 252412 w 432706"/>
              <a:gd name="connsiteY29" fmla="*/ 351574 h 360589"/>
              <a:gd name="connsiteX30" fmla="*/ 252130 w 432706"/>
              <a:gd name="connsiteY30" fmla="*/ 345940 h 360589"/>
              <a:gd name="connsiteX31" fmla="*/ 251989 w 432706"/>
              <a:gd name="connsiteY31" fmla="*/ 338475 h 360589"/>
              <a:gd name="connsiteX32" fmla="*/ 252835 w 432706"/>
              <a:gd name="connsiteY32" fmla="*/ 331855 h 360589"/>
              <a:gd name="connsiteX33" fmla="*/ 255651 w 432706"/>
              <a:gd name="connsiteY33" fmla="*/ 326361 h 360589"/>
              <a:gd name="connsiteX34" fmla="*/ 261426 w 432706"/>
              <a:gd name="connsiteY34" fmla="*/ 324530 h 360589"/>
              <a:gd name="connsiteX35" fmla="*/ 351573 w 432706"/>
              <a:gd name="connsiteY35" fmla="*/ 324530 h 360589"/>
              <a:gd name="connsiteX36" fmla="*/ 383408 w 432706"/>
              <a:gd name="connsiteY36" fmla="*/ 311290 h 360589"/>
              <a:gd name="connsiteX37" fmla="*/ 396648 w 432706"/>
              <a:gd name="connsiteY37" fmla="*/ 279457 h 360589"/>
              <a:gd name="connsiteX38" fmla="*/ 396648 w 432706"/>
              <a:gd name="connsiteY38" fmla="*/ 81132 h 360589"/>
              <a:gd name="connsiteX39" fmla="*/ 383408 w 432706"/>
              <a:gd name="connsiteY39" fmla="*/ 49299 h 360589"/>
              <a:gd name="connsiteX40" fmla="*/ 351573 w 432706"/>
              <a:gd name="connsiteY40" fmla="*/ 36059 h 360589"/>
              <a:gd name="connsiteX41" fmla="*/ 270441 w 432706"/>
              <a:gd name="connsiteY41" fmla="*/ 36059 h 360589"/>
              <a:gd name="connsiteX42" fmla="*/ 267342 w 432706"/>
              <a:gd name="connsiteY42" fmla="*/ 36059 h 360589"/>
              <a:gd name="connsiteX43" fmla="*/ 263680 w 432706"/>
              <a:gd name="connsiteY43" fmla="*/ 36059 h 360589"/>
              <a:gd name="connsiteX44" fmla="*/ 260441 w 432706"/>
              <a:gd name="connsiteY44" fmla="*/ 35777 h 360589"/>
              <a:gd name="connsiteX45" fmla="*/ 257201 w 432706"/>
              <a:gd name="connsiteY45" fmla="*/ 34932 h 360589"/>
              <a:gd name="connsiteX46" fmla="*/ 254948 w 432706"/>
              <a:gd name="connsiteY46" fmla="*/ 33383 h 360589"/>
              <a:gd name="connsiteX47" fmla="*/ 252976 w 432706"/>
              <a:gd name="connsiteY47" fmla="*/ 30847 h 360589"/>
              <a:gd name="connsiteX48" fmla="*/ 252412 w 432706"/>
              <a:gd name="connsiteY48" fmla="*/ 27044 h 360589"/>
              <a:gd name="connsiteX49" fmla="*/ 252130 w 432706"/>
              <a:gd name="connsiteY49" fmla="*/ 21410 h 360589"/>
              <a:gd name="connsiteX50" fmla="*/ 251989 w 432706"/>
              <a:gd name="connsiteY50" fmla="*/ 13945 h 360589"/>
              <a:gd name="connsiteX51" fmla="*/ 252835 w 432706"/>
              <a:gd name="connsiteY51" fmla="*/ 7324 h 360589"/>
              <a:gd name="connsiteX52" fmla="*/ 255651 w 432706"/>
              <a:gd name="connsiteY52" fmla="*/ 1831 h 360589"/>
              <a:gd name="connsiteX53" fmla="*/ 261426 w 432706"/>
              <a:gd name="connsiteY53" fmla="*/ 0 h 36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32706" h="360589">
                <a:moveTo>
                  <a:pt x="162265" y="9015"/>
                </a:moveTo>
                <a:cubicBezTo>
                  <a:pt x="167148" y="9015"/>
                  <a:pt x="171374" y="10799"/>
                  <a:pt x="174943" y="14367"/>
                </a:cubicBezTo>
                <a:lnTo>
                  <a:pt x="328193" y="167618"/>
                </a:lnTo>
                <a:cubicBezTo>
                  <a:pt x="331761" y="171186"/>
                  <a:pt x="333545" y="175412"/>
                  <a:pt x="333545" y="180295"/>
                </a:cubicBezTo>
                <a:cubicBezTo>
                  <a:pt x="333545" y="185178"/>
                  <a:pt x="331761" y="189403"/>
                  <a:pt x="328193" y="192972"/>
                </a:cubicBezTo>
                <a:lnTo>
                  <a:pt x="174943" y="346222"/>
                </a:lnTo>
                <a:cubicBezTo>
                  <a:pt x="171374" y="349790"/>
                  <a:pt x="167148" y="351574"/>
                  <a:pt x="162265" y="351574"/>
                </a:cubicBezTo>
                <a:cubicBezTo>
                  <a:pt x="157382" y="351574"/>
                  <a:pt x="153157" y="349790"/>
                  <a:pt x="149588" y="346222"/>
                </a:cubicBezTo>
                <a:cubicBezTo>
                  <a:pt x="146020" y="342654"/>
                  <a:pt x="144237" y="338428"/>
                  <a:pt x="144237" y="333545"/>
                </a:cubicBezTo>
                <a:lnTo>
                  <a:pt x="144237" y="252412"/>
                </a:lnTo>
                <a:lnTo>
                  <a:pt x="18029" y="252412"/>
                </a:lnTo>
                <a:cubicBezTo>
                  <a:pt x="13147" y="252412"/>
                  <a:pt x="8921" y="250628"/>
                  <a:pt x="5352" y="247060"/>
                </a:cubicBezTo>
                <a:cubicBezTo>
                  <a:pt x="1784" y="243492"/>
                  <a:pt x="0" y="239266"/>
                  <a:pt x="0" y="234383"/>
                </a:cubicBezTo>
                <a:lnTo>
                  <a:pt x="0" y="126206"/>
                </a:lnTo>
                <a:cubicBezTo>
                  <a:pt x="0" y="121323"/>
                  <a:pt x="1784" y="117098"/>
                  <a:pt x="5352" y="113529"/>
                </a:cubicBezTo>
                <a:cubicBezTo>
                  <a:pt x="8921" y="109961"/>
                  <a:pt x="13147" y="108177"/>
                  <a:pt x="18029" y="108177"/>
                </a:cubicBezTo>
                <a:lnTo>
                  <a:pt x="144237" y="108177"/>
                </a:lnTo>
                <a:lnTo>
                  <a:pt x="144237" y="27044"/>
                </a:lnTo>
                <a:cubicBezTo>
                  <a:pt x="144237" y="22161"/>
                  <a:pt x="146020" y="17935"/>
                  <a:pt x="149588" y="14367"/>
                </a:cubicBezTo>
                <a:cubicBezTo>
                  <a:pt x="153157" y="10799"/>
                  <a:pt x="157382" y="9015"/>
                  <a:pt x="162265" y="9015"/>
                </a:cubicBezTo>
                <a:close/>
                <a:moveTo>
                  <a:pt x="261426" y="0"/>
                </a:moveTo>
                <a:lnTo>
                  <a:pt x="351573" y="0"/>
                </a:lnTo>
                <a:cubicBezTo>
                  <a:pt x="373923" y="0"/>
                  <a:pt x="393032" y="7935"/>
                  <a:pt x="408901" y="23804"/>
                </a:cubicBezTo>
                <a:cubicBezTo>
                  <a:pt x="424771" y="39674"/>
                  <a:pt x="432706" y="58783"/>
                  <a:pt x="432706" y="81132"/>
                </a:cubicBezTo>
                <a:lnTo>
                  <a:pt x="432706" y="279457"/>
                </a:lnTo>
                <a:cubicBezTo>
                  <a:pt x="432706" y="301806"/>
                  <a:pt x="424771" y="320915"/>
                  <a:pt x="408901" y="336785"/>
                </a:cubicBezTo>
                <a:cubicBezTo>
                  <a:pt x="393032" y="352654"/>
                  <a:pt x="373923" y="360589"/>
                  <a:pt x="351573" y="360589"/>
                </a:cubicBezTo>
                <a:lnTo>
                  <a:pt x="261426" y="360589"/>
                </a:lnTo>
                <a:cubicBezTo>
                  <a:pt x="258985" y="360589"/>
                  <a:pt x="256872" y="359697"/>
                  <a:pt x="255089" y="357913"/>
                </a:cubicBezTo>
                <a:cubicBezTo>
                  <a:pt x="253304" y="356129"/>
                  <a:pt x="252412" y="354016"/>
                  <a:pt x="252412" y="351574"/>
                </a:cubicBezTo>
                <a:cubicBezTo>
                  <a:pt x="252412" y="350823"/>
                  <a:pt x="252317" y="348945"/>
                  <a:pt x="252130" y="345940"/>
                </a:cubicBezTo>
                <a:cubicBezTo>
                  <a:pt x="251942" y="342935"/>
                  <a:pt x="251895" y="340447"/>
                  <a:pt x="251989" y="338475"/>
                </a:cubicBezTo>
                <a:cubicBezTo>
                  <a:pt x="252082" y="336503"/>
                  <a:pt x="252365" y="334296"/>
                  <a:pt x="252835" y="331855"/>
                </a:cubicBezTo>
                <a:cubicBezTo>
                  <a:pt x="253304" y="329413"/>
                  <a:pt x="254242" y="327582"/>
                  <a:pt x="255651" y="326361"/>
                </a:cubicBezTo>
                <a:cubicBezTo>
                  <a:pt x="257060" y="325141"/>
                  <a:pt x="258985" y="324530"/>
                  <a:pt x="261426" y="324530"/>
                </a:cubicBezTo>
                <a:lnTo>
                  <a:pt x="351573" y="324530"/>
                </a:lnTo>
                <a:cubicBezTo>
                  <a:pt x="363969" y="324530"/>
                  <a:pt x="374580" y="320117"/>
                  <a:pt x="383408" y="311290"/>
                </a:cubicBezTo>
                <a:cubicBezTo>
                  <a:pt x="392234" y="302463"/>
                  <a:pt x="396648" y="291852"/>
                  <a:pt x="396648" y="279457"/>
                </a:cubicBezTo>
                <a:lnTo>
                  <a:pt x="396648" y="81132"/>
                </a:lnTo>
                <a:cubicBezTo>
                  <a:pt x="396648" y="68737"/>
                  <a:pt x="392234" y="58126"/>
                  <a:pt x="383408" y="49299"/>
                </a:cubicBezTo>
                <a:cubicBezTo>
                  <a:pt x="374580" y="40472"/>
                  <a:pt x="363969" y="36059"/>
                  <a:pt x="351573" y="36059"/>
                </a:cubicBezTo>
                <a:lnTo>
                  <a:pt x="270441" y="36059"/>
                </a:lnTo>
                <a:cubicBezTo>
                  <a:pt x="270253" y="36059"/>
                  <a:pt x="269220" y="36059"/>
                  <a:pt x="267342" y="36059"/>
                </a:cubicBezTo>
                <a:cubicBezTo>
                  <a:pt x="265464" y="36059"/>
                  <a:pt x="264244" y="36059"/>
                  <a:pt x="263680" y="36059"/>
                </a:cubicBezTo>
                <a:cubicBezTo>
                  <a:pt x="263118" y="36059"/>
                  <a:pt x="262037" y="35965"/>
                  <a:pt x="260441" y="35777"/>
                </a:cubicBezTo>
                <a:cubicBezTo>
                  <a:pt x="258844" y="35589"/>
                  <a:pt x="257764" y="35308"/>
                  <a:pt x="257201" y="34932"/>
                </a:cubicBezTo>
                <a:cubicBezTo>
                  <a:pt x="256638" y="34556"/>
                  <a:pt x="255886" y="34040"/>
                  <a:pt x="254948" y="33383"/>
                </a:cubicBezTo>
                <a:cubicBezTo>
                  <a:pt x="254009" y="32725"/>
                  <a:pt x="253351" y="31880"/>
                  <a:pt x="252976" y="30847"/>
                </a:cubicBezTo>
                <a:cubicBezTo>
                  <a:pt x="252600" y="29814"/>
                  <a:pt x="252412" y="28547"/>
                  <a:pt x="252412" y="27044"/>
                </a:cubicBezTo>
                <a:cubicBezTo>
                  <a:pt x="252412" y="26293"/>
                  <a:pt x="252317" y="24415"/>
                  <a:pt x="252130" y="21410"/>
                </a:cubicBezTo>
                <a:cubicBezTo>
                  <a:pt x="251942" y="18405"/>
                  <a:pt x="251895" y="15917"/>
                  <a:pt x="251989" y="13945"/>
                </a:cubicBezTo>
                <a:cubicBezTo>
                  <a:pt x="252082" y="11973"/>
                  <a:pt x="252365" y="9766"/>
                  <a:pt x="252835" y="7324"/>
                </a:cubicBezTo>
                <a:cubicBezTo>
                  <a:pt x="253304" y="4883"/>
                  <a:pt x="254242" y="3052"/>
                  <a:pt x="255651" y="1831"/>
                </a:cubicBezTo>
                <a:cubicBezTo>
                  <a:pt x="257060" y="610"/>
                  <a:pt x="258985" y="0"/>
                  <a:pt x="261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9" name="Rectangle 28"/>
          <p:cNvSpPr/>
          <p:nvPr/>
        </p:nvSpPr>
        <p:spPr>
          <a:xfrm>
            <a:off x="5937273" y="2619206"/>
            <a:ext cx="2519339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K/L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melakukan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realokasi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refokusing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anggaran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Tidak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boleh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minta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tambah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anggaran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kepada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Menkeu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untuk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membayar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US" sz="14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6371848"/>
            <a:ext cx="12188825" cy="5016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</a:rPr>
              <a:pPr/>
              <a:t>15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2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ttention warning alert sign banner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-3001"/>
            <a:ext cx="6618514" cy="49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Attention warning alert sign banner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05"/>
          <a:stretch/>
        </p:blipFill>
        <p:spPr bwMode="auto">
          <a:xfrm>
            <a:off x="0" y="4930917"/>
            <a:ext cx="6627813" cy="12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ttention warning alert sign banner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48" t="2535" r="11108" b="65851"/>
          <a:stretch/>
        </p:blipFill>
        <p:spPr bwMode="auto">
          <a:xfrm>
            <a:off x="2159830" y="6414309"/>
            <a:ext cx="4884517" cy="170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Attention warning alert sign banner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48" t="2535" r="11108" b="65851"/>
          <a:stretch/>
        </p:blipFill>
        <p:spPr bwMode="auto">
          <a:xfrm>
            <a:off x="2493857" y="8548"/>
            <a:ext cx="9705428" cy="819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-3175" y="6195176"/>
            <a:ext cx="12223070" cy="683426"/>
          </a:xfrm>
          <a:prstGeom prst="rect">
            <a:avLst/>
          </a:prstGeom>
          <a:solidFill>
            <a:srgbClr val="EF2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61010" y="883497"/>
            <a:ext cx="398098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Pemilihan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harus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dilakukan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melalui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beauty contest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merupakan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lembaga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keuangan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perbankan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nonperbankan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dalam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negeri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terdaftar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pada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OJK.</a:t>
            </a:r>
          </a:p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Penandatanganan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kontrak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harus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dilakukan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sebelum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penandatanganan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kontrak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Dalam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terjadi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wanprestasi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yang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dilakukan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oleh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Fasilitator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atau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Penyedia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dikenakan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sanksi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sesuai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ketentuan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peraturan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perundang-undangan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2" name="Picture 2" descr="Attention warning alert sign banner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48" t="2535" r="11108" b="65851"/>
          <a:stretch/>
        </p:blipFill>
        <p:spPr bwMode="auto">
          <a:xfrm>
            <a:off x="2493857" y="2356951"/>
            <a:ext cx="4884517" cy="170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Attention warning alert sign banner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48" t="2535" r="11108" b="65851"/>
          <a:stretch/>
        </p:blipFill>
        <p:spPr bwMode="auto">
          <a:xfrm>
            <a:off x="2114494" y="4276491"/>
            <a:ext cx="4884517" cy="182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50722" y="913686"/>
            <a:ext cx="47390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d-ID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im</a:t>
            </a:r>
            <a:r>
              <a:rPr lang="id-ID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pin BLU bertanggung jawab dari </a:t>
            </a: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perencanaan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s.d.</a:t>
            </a: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pelaporan 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&amp;</a:t>
            </a: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pertanggungjawaban.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lvl="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enteri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/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pimpinan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lembaga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dapat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melibatkan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unit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fungsi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pengawasan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intern K/L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bersangkutan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2857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Pengajuan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usulan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kepada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Menteri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Keuangan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disertai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SPTJM 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6700" lvl="0">
              <a:spcAft>
                <a:spcPts val="1200"/>
              </a:spcAft>
            </a:pPr>
            <a:r>
              <a:rPr lang="en-US" sz="16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bahwa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dalam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hal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terjadi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gagal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bayar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oleh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BLU,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bersedia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mengalokasikan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pagu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Rupiah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Murni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APBN K/L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bersangkutan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untuk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pembayaran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cicilan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</a:p>
          <a:p>
            <a:pPr marL="2857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Persetujuan </a:t>
            </a:r>
            <a:r>
              <a:rPr lang="id-ID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Me</a:t>
            </a:r>
            <a:r>
              <a:rPr lang="en-US" sz="1600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nkeu</a:t>
            </a:r>
            <a:r>
              <a:rPr lang="id-ID" sz="16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hanya merupakan persetujuan atas penggunaan </a:t>
            </a: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skema</a:t>
            </a:r>
            <a:r>
              <a:rPr lang="en-US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ini</a:t>
            </a:r>
            <a:r>
              <a:rPr lang="id-ID" sz="160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en-US" sz="1600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6700" lvl="0">
              <a:spcAft>
                <a:spcPts val="1200"/>
              </a:spcAft>
            </a:pP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tidak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termasuk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pemilihan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Fasilitator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pemilihan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Penyedia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id-ID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kesesuaian spesifikasi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1400" i="1" dirty="0" err="1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teknis</a:t>
            </a:r>
            <a:r>
              <a:rPr lang="id-ID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kewajaran harga, dan/atau volume barang</a:t>
            </a:r>
            <a:r>
              <a:rPr lang="en-US" sz="1400" i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yang </a:t>
            </a:r>
            <a:r>
              <a:rPr lang="en-US" sz="1400" i="1" dirty="0" err="1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dihasilkan</a:t>
            </a:r>
            <a:r>
              <a:rPr lang="en-US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</a:t>
            </a:r>
            <a:r>
              <a:rPr lang="id-ID" sz="1400" i="1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US" sz="1400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2564386" y="4542522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Freeform 25"/>
          <p:cNvSpPr/>
          <p:nvPr/>
        </p:nvSpPr>
        <p:spPr>
          <a:xfrm>
            <a:off x="2576913" y="3077425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Freeform 26"/>
          <p:cNvSpPr/>
          <p:nvPr/>
        </p:nvSpPr>
        <p:spPr>
          <a:xfrm>
            <a:off x="2593262" y="2086825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Freeform 27"/>
          <p:cNvSpPr/>
          <p:nvPr/>
        </p:nvSpPr>
        <p:spPr>
          <a:xfrm>
            <a:off x="2578639" y="1028178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Freeform 28"/>
          <p:cNvSpPr/>
          <p:nvPr/>
        </p:nvSpPr>
        <p:spPr>
          <a:xfrm>
            <a:off x="7692213" y="1782025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Freeform 29"/>
          <p:cNvSpPr/>
          <p:nvPr/>
        </p:nvSpPr>
        <p:spPr>
          <a:xfrm>
            <a:off x="7686922" y="981790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Freeform 30"/>
          <p:cNvSpPr/>
          <p:nvPr/>
        </p:nvSpPr>
        <p:spPr>
          <a:xfrm>
            <a:off x="7696565" y="2848825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Freeform 31"/>
          <p:cNvSpPr/>
          <p:nvPr/>
        </p:nvSpPr>
        <p:spPr>
          <a:xfrm>
            <a:off x="7696558" y="4114800"/>
            <a:ext cx="379047" cy="351575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073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1" y="2590800"/>
            <a:ext cx="10512862" cy="1325563"/>
          </a:xfrm>
        </p:spPr>
        <p:txBody>
          <a:bodyPr/>
          <a:lstStyle/>
          <a:p>
            <a:pPr algn="ctr"/>
            <a:r>
              <a:rPr lang="en-ID" b="1" dirty="0" smtClean="0">
                <a:solidFill>
                  <a:srgbClr val="028DA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TERIMA</a:t>
            </a:r>
            <a:r>
              <a:rPr lang="en-ID" b="1" dirty="0" smtClean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D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KASIH</a:t>
            </a:r>
            <a:endParaRPr lang="en-US" b="1" dirty="0">
              <a:solidFill>
                <a:schemeClr val="accent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7999" y="3593198"/>
            <a:ext cx="6092825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5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Regulate </a:t>
            </a:r>
            <a:r>
              <a:rPr lang="en-US" sz="1500" b="1" i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</a:t>
            </a:r>
            <a:r>
              <a:rPr lang="en-US" sz="1500" b="1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Better Services</a:t>
            </a:r>
          </a:p>
        </p:txBody>
      </p:sp>
    </p:spTree>
    <p:extLst>
      <p:ext uri="{BB962C8B-B14F-4D97-AF65-F5344CB8AC3E}">
        <p14:creationId xmlns:p14="http://schemas.microsoft.com/office/powerpoint/2010/main" val="32814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ckground with advocacy elements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59" t="32285" r="4426" b="53657"/>
          <a:stretch/>
        </p:blipFill>
        <p:spPr bwMode="auto">
          <a:xfrm>
            <a:off x="0" y="0"/>
            <a:ext cx="121920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</p:spPr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693" y="457200"/>
            <a:ext cx="412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Landasan</a:t>
            </a:r>
            <a:r>
              <a:rPr lang="en-US" sz="30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Hukum</a:t>
            </a:r>
            <a:endParaRPr lang="en-US" sz="3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0412" y="1538624"/>
            <a:ext cx="271851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UU 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1/2004 </a:t>
            </a:r>
          </a:p>
          <a:p>
            <a:r>
              <a:rPr lang="en-US" sz="22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Perbendaharaan</a:t>
            </a:r>
            <a:r>
              <a:rPr lang="en-US" sz="2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Negara </a:t>
            </a:r>
            <a:endParaRPr lang="en-US" sz="22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79288" y="1564532"/>
            <a:ext cx="88524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u="sng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Pasal</a:t>
            </a:r>
            <a:r>
              <a:rPr lang="en-US" sz="1500" i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68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79287" y="4157008"/>
            <a:ext cx="57032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>
              <a:buNone/>
            </a:pPr>
            <a:r>
              <a:rPr lang="fi-FI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Angka 2 - PPK-BLU </a:t>
            </a:r>
            <a:r>
              <a:rPr lang="fi-FI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adalah </a:t>
            </a:r>
            <a:r>
              <a:rPr lang="id-ID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pola pengelolaan</a:t>
            </a:r>
            <a:r>
              <a:rPr lang="en-US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keuangan yang memberikan fleksibilitas berupa </a:t>
            </a:r>
            <a:r>
              <a:rPr lang="id-ID" sz="15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keleluasaan</a:t>
            </a:r>
            <a:r>
              <a:rPr lang="en-US" sz="15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15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untuk menerapkan praktek-praktek bisnis yang sehat</a:t>
            </a:r>
            <a:r>
              <a:rPr lang="id-ID" sz="1500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meningkatkan pelayanan kepada masyarakat dalam rangka </a:t>
            </a:r>
            <a:r>
              <a:rPr lang="id-ID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memajukan kesejahteraan umum dan mencerdaskan</a:t>
            </a:r>
            <a:r>
              <a:rPr lang="en-US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d-ID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kehidupan bangsa, sebagaimana diatur dalam </a:t>
            </a:r>
            <a:r>
              <a:rPr lang="id-ID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en-US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it-IT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15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ini, </a:t>
            </a:r>
            <a:r>
              <a:rPr lang="it-IT" sz="15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sebagai pengecualian dari ketentuan </a:t>
            </a:r>
            <a:r>
              <a:rPr lang="id-ID" sz="15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pengelolaan keuangan negara pada </a:t>
            </a:r>
            <a:r>
              <a:rPr lang="id-ID" sz="15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umumnya</a:t>
            </a:r>
            <a:r>
              <a:rPr lang="en-US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i-FI" sz="15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0883" y="3791998"/>
            <a:ext cx="259032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PP 23/2005 </a:t>
            </a:r>
          </a:p>
          <a:p>
            <a:r>
              <a:rPr lang="en-US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</a:t>
            </a:r>
            <a:r>
              <a:rPr 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PP 74/2012</a:t>
            </a:r>
          </a:p>
          <a:p>
            <a:r>
              <a:rPr lang="en-US" sz="22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Pengelolaan</a:t>
            </a:r>
            <a:r>
              <a:rPr lang="en-US" sz="2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Keuangan</a:t>
            </a:r>
            <a:r>
              <a:rPr lang="en-US" sz="22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BLU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79288" y="1895140"/>
            <a:ext cx="55508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113" indent="-900113">
              <a:buNone/>
            </a:pPr>
            <a:r>
              <a:rPr lang="en-US" sz="15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Ayat</a:t>
            </a:r>
            <a:r>
              <a:rPr lang="en-US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(1) - BLU </a:t>
            </a:r>
            <a:r>
              <a:rPr lang="en-US" sz="1500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dibentuk</a:t>
            </a:r>
            <a:r>
              <a:rPr lang="en-US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15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untuk meningkatkan pelayanan</a:t>
            </a:r>
            <a:r>
              <a:rPr lang="fi-FI" sz="1500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kepada masyarakat ...</a:t>
            </a:r>
          </a:p>
          <a:p>
            <a:pPr marL="900113" indent="-900113">
              <a:buNone/>
            </a:pPr>
            <a:r>
              <a:rPr lang="fi-FI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Ayat (2) - </a:t>
            </a:r>
            <a:r>
              <a:rPr lang="fi-FI" sz="15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Kekayaan BLU</a:t>
            </a:r>
            <a:r>
              <a:rPr lang="fi-FI" sz="1500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merupakan kekayaan negara/daerah yang tidak dipisahkan serta </a:t>
            </a:r>
            <a:r>
              <a:rPr lang="fi-FI" sz="1500" b="1" dirty="0" smtClean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dikelola dan dimanfaatkan sepenuhnya untuk menyelenggarakan kegiatan BLU bersangkutan</a:t>
            </a:r>
            <a:r>
              <a:rPr lang="fi-FI" sz="15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79288" y="3777714"/>
            <a:ext cx="7810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i="1" u="sng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Pasal</a:t>
            </a:r>
            <a:r>
              <a:rPr lang="en-US" sz="1500" i="1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1</a:t>
            </a:r>
          </a:p>
        </p:txBody>
      </p:sp>
      <p:pic>
        <p:nvPicPr>
          <p:cNvPr id="18" name="Picture 2" descr="Background with advocacy elements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6"/>
          <a:stretch/>
        </p:blipFill>
        <p:spPr bwMode="auto">
          <a:xfrm>
            <a:off x="9165109" y="2271653"/>
            <a:ext cx="2803816" cy="260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Background with advocacy elements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59" t="32285" r="4426" b="53657"/>
          <a:stretch/>
        </p:blipFill>
        <p:spPr bwMode="auto">
          <a:xfrm>
            <a:off x="10855690" y="1778602"/>
            <a:ext cx="1224776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836612" y="3657600"/>
            <a:ext cx="792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4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3693" y="457200"/>
            <a:ext cx="4121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Optimalisasi</a:t>
            </a:r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0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Pengelolaan</a:t>
            </a:r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0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122" name="Picture 2" descr="Light bulb with rays. lighting electric lamp. creative idea, solution, thinking concept Premium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05" t="25876" r="36102" b="11484"/>
          <a:stretch/>
        </p:blipFill>
        <p:spPr bwMode="auto">
          <a:xfrm>
            <a:off x="9191110" y="2883423"/>
            <a:ext cx="961152" cy="146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8103827" y="2263484"/>
            <a:ext cx="3238500" cy="3238500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114316" y="1600200"/>
            <a:ext cx="1217521" cy="12175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287091" y="4571561"/>
            <a:ext cx="1217521" cy="12175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639216" y="2643249"/>
            <a:ext cx="1217521" cy="12175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3711" y="2701799"/>
            <a:ext cx="1217521" cy="12175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888744" y="4179045"/>
            <a:ext cx="167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Fleksibilitas</a:t>
            </a:r>
            <a:endParaRPr lang="en-US" b="1" dirty="0" smtClean="0"/>
          </a:p>
          <a:p>
            <a:pPr algn="ctr"/>
            <a:r>
              <a:rPr lang="en-US" b="1" dirty="0" err="1" smtClean="0"/>
              <a:t>Aset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076774" y="1908148"/>
            <a:ext cx="1354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Pengecualian</a:t>
            </a:r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PBJ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89003" y="3100449"/>
            <a:ext cx="100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KSO/KSM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2846" y="3176570"/>
            <a:ext cx="925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Beli-Cicil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577494" y="5014983"/>
            <a:ext cx="657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KPBU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988957" y="2045685"/>
            <a:ext cx="0" cy="40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xplosion 1 15"/>
          <p:cNvSpPr/>
          <p:nvPr/>
        </p:nvSpPr>
        <p:spPr>
          <a:xfrm>
            <a:off x="7632299" y="2196336"/>
            <a:ext cx="789118" cy="903599"/>
          </a:xfrm>
          <a:prstGeom prst="irregularSeal1">
            <a:avLst/>
          </a:prstGeom>
          <a:solidFill>
            <a:srgbClr val="028DAA"/>
          </a:solidFill>
          <a:ln>
            <a:solidFill>
              <a:srgbClr val="028D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62504" y="2484518"/>
            <a:ext cx="527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i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Baru</a:t>
            </a:r>
            <a:endParaRPr lang="en-US" sz="1200" b="1" i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294" y="2214265"/>
            <a:ext cx="29001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Jumlah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BLU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kurang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sebanding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jumlah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dibutuhkan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63525" indent="-2635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Kualitas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BLU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kurang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sebanding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kebutuhan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peningkatan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kualitas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diinginkan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oleh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63525" indent="-263525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Di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sisi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lain,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support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Rupiah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Murni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sangat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terbatas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digunakan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hal-hal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prioritas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d-ID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87453" y="2214265"/>
            <a:ext cx="28689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Menghambat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pencapaian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tujuan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dibentuknya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meningkatkan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kepada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Reputation risk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bagi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emerintah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karena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tidak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mampu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menyediakan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sesuai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kebutuhan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Kehidupan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bangsa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cerdas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kemajuan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kesejahteraan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umum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semakin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sulit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terwujud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d-ID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427412" y="3311339"/>
            <a:ext cx="543095" cy="1412685"/>
          </a:xfrm>
          <a:prstGeom prst="rightArrow">
            <a:avLst>
              <a:gd name="adj1" fmla="val 50000"/>
              <a:gd name="adj2" fmla="val 668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020735" y="1730999"/>
            <a:ext cx="1375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4"/>
                </a:solidFill>
              </a:rPr>
              <a:t>Problems</a:t>
            </a:r>
            <a:endParaRPr lang="en-US" b="1" i="1" dirty="0">
              <a:solidFill>
                <a:schemeClr val="accent4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6999117" y="3338292"/>
            <a:ext cx="543095" cy="1412685"/>
          </a:xfrm>
          <a:prstGeom prst="rightArrow">
            <a:avLst>
              <a:gd name="adj1" fmla="val 50000"/>
              <a:gd name="adj2" fmla="val 668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69123" y="4566620"/>
            <a:ext cx="1217521" cy="12175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136710" y="5010042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Unit Usaha</a:t>
            </a:r>
            <a:endParaRPr 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07241" y="2183364"/>
            <a:ext cx="460456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Proses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pengadaan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diharapkan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dapat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cepat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sehingga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asset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bisa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cepat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digunakan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masyarakat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Proses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pengadaan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bisa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menyesuaikan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karakteristik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bisnis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BLU.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Bisa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didapatkan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value for money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bagi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BLU.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Tetapi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belum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menjawab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adanya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keterbatasan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financial resources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dihadapi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BLU.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246812" y="1682569"/>
            <a:ext cx="0" cy="40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-1030288" y="0"/>
            <a:ext cx="6400800" cy="50803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53693" y="2637547"/>
            <a:ext cx="43418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Pengadaan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barang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jasa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dikecualikan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dari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peraturan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pengadaan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barang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jasa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pemerintah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umumnya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-2058988" y="-762001"/>
            <a:ext cx="8991600" cy="27291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3693" y="457200"/>
            <a:ext cx="4121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Pengecualian</a:t>
            </a:r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PBJ</a:t>
            </a:r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BLU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3693" y="2133095"/>
            <a:ext cx="24962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Perpres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16/2018 </a:t>
            </a:r>
            <a:r>
              <a:rPr lang="en-US" sz="16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Pasal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61 </a:t>
            </a:r>
          </a:p>
        </p:txBody>
      </p:sp>
      <p:sp>
        <p:nvSpPr>
          <p:cNvPr id="27" name="Oval 26"/>
          <p:cNvSpPr/>
          <p:nvPr/>
        </p:nvSpPr>
        <p:spPr>
          <a:xfrm>
            <a:off x="608012" y="4285496"/>
            <a:ext cx="1217521" cy="121752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50272" y="4217817"/>
            <a:ext cx="1217521" cy="121752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210980" y="3429000"/>
            <a:ext cx="1217521" cy="1217521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55515" y="4788585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PNBP</a:t>
            </a:r>
            <a:endParaRPr lang="en-US" sz="1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38773" y="4583989"/>
            <a:ext cx="917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Rupiah </a:t>
            </a:r>
          </a:p>
          <a:p>
            <a:pPr algn="ctr"/>
            <a:r>
              <a:rPr lang="en-US" sz="1600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Murni</a:t>
            </a:r>
            <a:endParaRPr lang="en-US" sz="1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46148" y="3873364"/>
            <a:ext cx="758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Hibah</a:t>
            </a:r>
            <a:endParaRPr lang="en-US" sz="1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8012" y="5638800"/>
            <a:ext cx="477504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Dalam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hal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BLU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belum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menetapkan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peraturan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Pemimpin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BLU,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pelaksanaan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PBJ </a:t>
            </a:r>
            <a:r>
              <a:rPr lang="en-ID" sz="1200" i="1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berpedoman</a:t>
            </a:r>
            <a:r>
              <a:rPr lang="en-ID" sz="1200" i="1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pada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peraturan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per-UU 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bidang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pengadaan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barang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/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jasa</a:t>
            </a:r>
            <a:r>
              <a:rPr lang="en-ID" sz="1200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200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Pemerintah</a:t>
            </a:r>
            <a:endParaRPr lang="en-US" sz="12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4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6322" y="122317"/>
            <a:ext cx="96780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BEST PRACTICE </a:t>
            </a:r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PENGATURAN INTERNAL PBJ BLU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Round Same Side Corner Rectangle 29">
            <a:extLst>
              <a:ext uri="{FF2B5EF4-FFF2-40B4-BE49-F238E27FC236}">
                <a16:creationId xmlns:a16="http://schemas.microsoft.com/office/drawing/2014/main" xmlns="" id="{0A28A1CB-5365-428F-84F1-BDBD57ACF59D}"/>
              </a:ext>
            </a:extLst>
          </p:cNvPr>
          <p:cNvSpPr/>
          <p:nvPr/>
        </p:nvSpPr>
        <p:spPr>
          <a:xfrm rot="5400000">
            <a:off x="10049998" y="-532826"/>
            <a:ext cx="595086" cy="341002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 Same Side Corner Rectangle 30">
            <a:extLst>
              <a:ext uri="{FF2B5EF4-FFF2-40B4-BE49-F238E27FC236}">
                <a16:creationId xmlns:a16="http://schemas.microsoft.com/office/drawing/2014/main" xmlns="" id="{52AEB150-CA09-4222-B2E0-A02C3CD9549D}"/>
              </a:ext>
            </a:extLst>
          </p:cNvPr>
          <p:cNvSpPr/>
          <p:nvPr/>
        </p:nvSpPr>
        <p:spPr>
          <a:xfrm rot="5400000">
            <a:off x="10009974" y="453184"/>
            <a:ext cx="650079" cy="341002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 Same Side Corner Rectangle 34">
            <a:extLst>
              <a:ext uri="{FF2B5EF4-FFF2-40B4-BE49-F238E27FC236}">
                <a16:creationId xmlns:a16="http://schemas.microsoft.com/office/drawing/2014/main" xmlns="" id="{A713C5AA-65C4-4726-A6CA-678726034CB3}"/>
              </a:ext>
            </a:extLst>
          </p:cNvPr>
          <p:cNvSpPr/>
          <p:nvPr/>
        </p:nvSpPr>
        <p:spPr>
          <a:xfrm rot="5400000">
            <a:off x="9887913" y="1554988"/>
            <a:ext cx="919256" cy="341002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ound Same Side Corner Rectangle 45">
            <a:extLst>
              <a:ext uri="{FF2B5EF4-FFF2-40B4-BE49-F238E27FC236}">
                <a16:creationId xmlns:a16="http://schemas.microsoft.com/office/drawing/2014/main" xmlns="" id="{01CDFD26-E417-4D31-9813-9BDF2A4BD1D8}"/>
              </a:ext>
            </a:extLst>
          </p:cNvPr>
          <p:cNvSpPr/>
          <p:nvPr/>
        </p:nvSpPr>
        <p:spPr>
          <a:xfrm rot="16200000">
            <a:off x="7894694" y="712104"/>
            <a:ext cx="595084" cy="921123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Round Same Side Corner Rectangle 46">
            <a:extLst>
              <a:ext uri="{FF2B5EF4-FFF2-40B4-BE49-F238E27FC236}">
                <a16:creationId xmlns:a16="http://schemas.microsoft.com/office/drawing/2014/main" xmlns="" id="{1AAA54EB-0F5B-483F-965E-62044BD61D8D}"/>
              </a:ext>
            </a:extLst>
          </p:cNvPr>
          <p:cNvSpPr/>
          <p:nvPr/>
        </p:nvSpPr>
        <p:spPr>
          <a:xfrm rot="16200000">
            <a:off x="7854551" y="1704187"/>
            <a:ext cx="650077" cy="921123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ound Same Side Corner Rectangle 47">
            <a:extLst>
              <a:ext uri="{FF2B5EF4-FFF2-40B4-BE49-F238E27FC236}">
                <a16:creationId xmlns:a16="http://schemas.microsoft.com/office/drawing/2014/main" xmlns="" id="{7C3BA704-8893-4BAB-BE72-F50C10C29F5A}"/>
              </a:ext>
            </a:extLst>
          </p:cNvPr>
          <p:cNvSpPr/>
          <p:nvPr/>
        </p:nvSpPr>
        <p:spPr>
          <a:xfrm rot="16200000">
            <a:off x="7726229" y="2797081"/>
            <a:ext cx="919255" cy="921123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85A039DE-3097-4BAB-9B27-F84F41962863}"/>
              </a:ext>
            </a:extLst>
          </p:cNvPr>
          <p:cNvCxnSpPr>
            <a:cxnSpLocks/>
          </p:cNvCxnSpPr>
          <p:nvPr/>
        </p:nvCxnSpPr>
        <p:spPr>
          <a:xfrm flipH="1">
            <a:off x="6682866" y="1225107"/>
            <a:ext cx="848707" cy="1033712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21A38A68-80B7-4ABA-9C62-D433D41EFAF5}"/>
              </a:ext>
            </a:extLst>
          </p:cNvPr>
          <p:cNvCxnSpPr>
            <a:cxnSpLocks/>
          </p:cNvCxnSpPr>
          <p:nvPr/>
        </p:nvCxnSpPr>
        <p:spPr>
          <a:xfrm flipH="1">
            <a:off x="7249057" y="2241389"/>
            <a:ext cx="279231" cy="303467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sp>
        <p:nvSpPr>
          <p:cNvPr id="50" name="Round Same Side Corner Rectangle 55">
            <a:extLst>
              <a:ext uri="{FF2B5EF4-FFF2-40B4-BE49-F238E27FC236}">
                <a16:creationId xmlns:a16="http://schemas.microsoft.com/office/drawing/2014/main" xmlns="" id="{801C2868-EF1C-4D9B-BF8A-D22ABB5DEBED}"/>
              </a:ext>
            </a:extLst>
          </p:cNvPr>
          <p:cNvSpPr/>
          <p:nvPr/>
        </p:nvSpPr>
        <p:spPr>
          <a:xfrm rot="16200000" flipH="1">
            <a:off x="1563223" y="-423226"/>
            <a:ext cx="595084" cy="3242321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AD47"/>
          </a:solidFill>
          <a:ln w="190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 Same Side Corner Rectangle 56">
            <a:extLst>
              <a:ext uri="{FF2B5EF4-FFF2-40B4-BE49-F238E27FC236}">
                <a16:creationId xmlns:a16="http://schemas.microsoft.com/office/drawing/2014/main" xmlns="" id="{754EED7B-94DC-4814-ACD0-2E175EF874D4}"/>
              </a:ext>
            </a:extLst>
          </p:cNvPr>
          <p:cNvSpPr/>
          <p:nvPr/>
        </p:nvSpPr>
        <p:spPr>
          <a:xfrm rot="16200000" flipH="1">
            <a:off x="1548272" y="562784"/>
            <a:ext cx="650077" cy="3242321"/>
          </a:xfrm>
          <a:prstGeom prst="round2SameRect">
            <a:avLst>
              <a:gd name="adj1" fmla="val 50000"/>
              <a:gd name="adj2" fmla="val 0"/>
            </a:avLst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Round Same Side Corner Rectangle 57">
            <a:extLst>
              <a:ext uri="{FF2B5EF4-FFF2-40B4-BE49-F238E27FC236}">
                <a16:creationId xmlns:a16="http://schemas.microsoft.com/office/drawing/2014/main" xmlns="" id="{C8CC2972-E979-4986-B5E2-021F1A205EE7}"/>
              </a:ext>
            </a:extLst>
          </p:cNvPr>
          <p:cNvSpPr/>
          <p:nvPr/>
        </p:nvSpPr>
        <p:spPr>
          <a:xfrm rot="16200000" flipH="1">
            <a:off x="1401140" y="1664589"/>
            <a:ext cx="919255" cy="3242321"/>
          </a:xfrm>
          <a:prstGeom prst="round2SameRect">
            <a:avLst>
              <a:gd name="adj1" fmla="val 50000"/>
              <a:gd name="adj2" fmla="val 0"/>
            </a:avLst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ound Same Side Corner Rectangle 86">
            <a:extLst>
              <a:ext uri="{FF2B5EF4-FFF2-40B4-BE49-F238E27FC236}">
                <a16:creationId xmlns:a16="http://schemas.microsoft.com/office/drawing/2014/main" xmlns="" id="{CA3DE5A5-AB11-48D5-BDCB-BF28063E6489}"/>
              </a:ext>
            </a:extLst>
          </p:cNvPr>
          <p:cNvSpPr/>
          <p:nvPr/>
        </p:nvSpPr>
        <p:spPr>
          <a:xfrm rot="5400000" flipH="1">
            <a:off x="3635111" y="737426"/>
            <a:ext cx="595084" cy="921979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ound Same Side Corner Rectangle 87">
            <a:extLst>
              <a:ext uri="{FF2B5EF4-FFF2-40B4-BE49-F238E27FC236}">
                <a16:creationId xmlns:a16="http://schemas.microsoft.com/office/drawing/2014/main" xmlns="" id="{8201AC44-18DE-4A95-9D05-F5630AAF81A0}"/>
              </a:ext>
            </a:extLst>
          </p:cNvPr>
          <p:cNvSpPr/>
          <p:nvPr/>
        </p:nvSpPr>
        <p:spPr>
          <a:xfrm rot="5400000" flipH="1">
            <a:off x="3620277" y="1729504"/>
            <a:ext cx="650077" cy="921979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ound Same Side Corner Rectangle 88">
            <a:extLst>
              <a:ext uri="{FF2B5EF4-FFF2-40B4-BE49-F238E27FC236}">
                <a16:creationId xmlns:a16="http://schemas.microsoft.com/office/drawing/2014/main" xmlns="" id="{17D6DCE3-86FB-48FD-AD6A-3A37C4B68574}"/>
              </a:ext>
            </a:extLst>
          </p:cNvPr>
          <p:cNvSpPr/>
          <p:nvPr/>
        </p:nvSpPr>
        <p:spPr>
          <a:xfrm rot="5400000" flipH="1">
            <a:off x="3479415" y="2822403"/>
            <a:ext cx="919255" cy="921979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03CA6464-7BBF-406B-A357-EE6CDEA204E3}"/>
              </a:ext>
            </a:extLst>
          </p:cNvPr>
          <p:cNvCxnSpPr>
            <a:cxnSpLocks/>
          </p:cNvCxnSpPr>
          <p:nvPr/>
        </p:nvCxnSpPr>
        <p:spPr>
          <a:xfrm>
            <a:off x="4563632" y="1280281"/>
            <a:ext cx="1092451" cy="1112416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010BBCD6-A7F5-452A-B83E-493FFC66D511}"/>
              </a:ext>
            </a:extLst>
          </p:cNvPr>
          <p:cNvCxnSpPr>
            <a:cxnSpLocks/>
          </p:cNvCxnSpPr>
          <p:nvPr/>
        </p:nvCxnSpPr>
        <p:spPr>
          <a:xfrm>
            <a:off x="4499786" y="2187116"/>
            <a:ext cx="441885" cy="362722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9D09F155-972A-45FA-A684-9E04C55449B0}"/>
              </a:ext>
            </a:extLst>
          </p:cNvPr>
          <p:cNvCxnSpPr>
            <a:cxnSpLocks/>
          </p:cNvCxnSpPr>
          <p:nvPr/>
        </p:nvCxnSpPr>
        <p:spPr>
          <a:xfrm flipV="1">
            <a:off x="4563632" y="3906081"/>
            <a:ext cx="546225" cy="704593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3D5E6780-9A8F-42F5-9D91-45CFB17DBB46}"/>
              </a:ext>
            </a:extLst>
          </p:cNvPr>
          <p:cNvCxnSpPr>
            <a:cxnSpLocks/>
          </p:cNvCxnSpPr>
          <p:nvPr/>
        </p:nvCxnSpPr>
        <p:spPr>
          <a:xfrm flipH="1" flipV="1">
            <a:off x="6644309" y="4404489"/>
            <a:ext cx="883976" cy="1483001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sp>
        <p:nvSpPr>
          <p:cNvPr id="62" name="Freeform 3">
            <a:extLst>
              <a:ext uri="{FF2B5EF4-FFF2-40B4-BE49-F238E27FC236}">
                <a16:creationId xmlns:a16="http://schemas.microsoft.com/office/drawing/2014/main" xmlns="" id="{C21CF98D-1C28-497E-B7A6-DC9A0F0C9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820" y="1945527"/>
            <a:ext cx="439140" cy="419094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3" name="Freeform 9">
            <a:extLst>
              <a:ext uri="{FF2B5EF4-FFF2-40B4-BE49-F238E27FC236}">
                <a16:creationId xmlns:a16="http://schemas.microsoft.com/office/drawing/2014/main" xmlns="" id="{1832A083-79C4-4B24-B3C4-CB62B532C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565" y="932245"/>
            <a:ext cx="376963" cy="408935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4" name="Freeform 70">
            <a:extLst>
              <a:ext uri="{FF2B5EF4-FFF2-40B4-BE49-F238E27FC236}">
                <a16:creationId xmlns:a16="http://schemas.microsoft.com/office/drawing/2014/main" xmlns="" id="{59A351DD-C3D0-432B-BE9A-0DD450C44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562" y="2892841"/>
            <a:ext cx="439143" cy="657758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xmlns="" id="{BB8DEA99-EF50-422B-89BF-6FEE19C04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071" y="2861861"/>
            <a:ext cx="439143" cy="657751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6" name="Freeform 116">
            <a:extLst>
              <a:ext uri="{FF2B5EF4-FFF2-40B4-BE49-F238E27FC236}">
                <a16:creationId xmlns:a16="http://schemas.microsoft.com/office/drawing/2014/main" xmlns="" id="{44FF6110-029B-4557-B266-0EA42591B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565" y="1878090"/>
            <a:ext cx="392509" cy="483570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7" name="Freeform 22">
            <a:extLst>
              <a:ext uri="{FF2B5EF4-FFF2-40B4-BE49-F238E27FC236}">
                <a16:creationId xmlns:a16="http://schemas.microsoft.com/office/drawing/2014/main" xmlns="" id="{845BE3D9-559E-42FB-8BEA-E053B9ACE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235" y="957512"/>
            <a:ext cx="408050" cy="442665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B22099E3-F7F6-45C3-80EC-966CBCA8DF18}"/>
              </a:ext>
            </a:extLst>
          </p:cNvPr>
          <p:cNvSpPr txBox="1"/>
          <p:nvPr/>
        </p:nvSpPr>
        <p:spPr>
          <a:xfrm>
            <a:off x="782274" y="941904"/>
            <a:ext cx="4039328" cy="492406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Peraturan terkait BLU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A47C4C34-E999-44A4-B71E-E91587D25710}"/>
              </a:ext>
            </a:extLst>
          </p:cNvPr>
          <p:cNvSpPr txBox="1"/>
          <p:nvPr/>
        </p:nvSpPr>
        <p:spPr>
          <a:xfrm>
            <a:off x="166529" y="1838815"/>
            <a:ext cx="4039328" cy="492406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Best practice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lainnya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sebagai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rujukan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069A4044-88EA-4B97-B2E1-EAC2FAE1DE51}"/>
              </a:ext>
            </a:extLst>
          </p:cNvPr>
          <p:cNvSpPr txBox="1"/>
          <p:nvPr/>
        </p:nvSpPr>
        <p:spPr>
          <a:xfrm>
            <a:off x="159327" y="2795289"/>
            <a:ext cx="3569113" cy="1034093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Disesuaikan dengan tujuan organisasi BLU dalam menunjang tata kelola yang baik.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9E34C664-C39B-4D40-8CE5-E11F8E29A881}"/>
              </a:ext>
            </a:extLst>
          </p:cNvPr>
          <p:cNvSpPr txBox="1"/>
          <p:nvPr/>
        </p:nvSpPr>
        <p:spPr>
          <a:xfrm>
            <a:off x="8219661" y="795942"/>
            <a:ext cx="3732736" cy="763250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Pengaturan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jenjang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nilai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disesuaikan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dengan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kebutuhan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BLU.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3D36ED7D-7164-4AC7-82E8-BBCFC5AD978F}"/>
              </a:ext>
            </a:extLst>
          </p:cNvPr>
          <p:cNvSpPr txBox="1"/>
          <p:nvPr/>
        </p:nvSpPr>
        <p:spPr>
          <a:xfrm>
            <a:off x="7924820" y="1740670"/>
            <a:ext cx="4039328" cy="763250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Kriteria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Penunjukan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Langsung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sesuai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kebutuhan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BLU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AAEAFF94-5D6C-4A45-9C50-89EAD08FD776}"/>
              </a:ext>
            </a:extLst>
          </p:cNvPr>
          <p:cNvSpPr txBox="1"/>
          <p:nvPr/>
        </p:nvSpPr>
        <p:spPr>
          <a:xfrm>
            <a:off x="8048310" y="2836076"/>
            <a:ext cx="4039328" cy="763250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Dapat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merujuk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ketentuan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Pengadaan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dalam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Penanganan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Keadaan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Darurat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74" name="Round Same Side Corner Rectangle 34">
            <a:extLst>
              <a:ext uri="{FF2B5EF4-FFF2-40B4-BE49-F238E27FC236}">
                <a16:creationId xmlns:a16="http://schemas.microsoft.com/office/drawing/2014/main" xmlns="" id="{165D8BCD-BF37-4456-B2C9-18E37ECF1032}"/>
              </a:ext>
            </a:extLst>
          </p:cNvPr>
          <p:cNvSpPr/>
          <p:nvPr/>
        </p:nvSpPr>
        <p:spPr>
          <a:xfrm rot="5400000">
            <a:off x="9805848" y="2915891"/>
            <a:ext cx="1070138" cy="341002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472C4"/>
          </a:solidFill>
          <a:ln>
            <a:noFill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ound Same Side Corner Rectangle 47">
            <a:extLst>
              <a:ext uri="{FF2B5EF4-FFF2-40B4-BE49-F238E27FC236}">
                <a16:creationId xmlns:a16="http://schemas.microsoft.com/office/drawing/2014/main" xmlns="" id="{6695CA47-AA34-4AB7-BA6D-697ED909E309}"/>
              </a:ext>
            </a:extLst>
          </p:cNvPr>
          <p:cNvSpPr/>
          <p:nvPr/>
        </p:nvSpPr>
        <p:spPr>
          <a:xfrm rot="16200000">
            <a:off x="7644164" y="4157979"/>
            <a:ext cx="1070137" cy="921123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ound Same Side Corner Rectangle 57">
            <a:extLst>
              <a:ext uri="{FF2B5EF4-FFF2-40B4-BE49-F238E27FC236}">
                <a16:creationId xmlns:a16="http://schemas.microsoft.com/office/drawing/2014/main" xmlns="" id="{01CD539C-DA70-4AD4-A895-7F3D103220CC}"/>
              </a:ext>
            </a:extLst>
          </p:cNvPr>
          <p:cNvSpPr/>
          <p:nvPr/>
        </p:nvSpPr>
        <p:spPr>
          <a:xfrm rot="16200000" flipH="1">
            <a:off x="1319075" y="3025491"/>
            <a:ext cx="1070137" cy="3242321"/>
          </a:xfrm>
          <a:prstGeom prst="round2SameRect">
            <a:avLst>
              <a:gd name="adj1" fmla="val 50000"/>
              <a:gd name="adj2" fmla="val 0"/>
            </a:avLst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ound Same Side Corner Rectangle 88">
            <a:extLst>
              <a:ext uri="{FF2B5EF4-FFF2-40B4-BE49-F238E27FC236}">
                <a16:creationId xmlns:a16="http://schemas.microsoft.com/office/drawing/2014/main" xmlns="" id="{F9EF360B-B590-4A7A-9DFC-EB779033C6D8}"/>
              </a:ext>
            </a:extLst>
          </p:cNvPr>
          <p:cNvSpPr/>
          <p:nvPr/>
        </p:nvSpPr>
        <p:spPr>
          <a:xfrm rot="5400000" flipH="1">
            <a:off x="3397350" y="4183300"/>
            <a:ext cx="1070137" cy="921979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Freeform 70">
            <a:extLst>
              <a:ext uri="{FF2B5EF4-FFF2-40B4-BE49-F238E27FC236}">
                <a16:creationId xmlns:a16="http://schemas.microsoft.com/office/drawing/2014/main" xmlns="" id="{82B07E36-76B7-4456-898F-23D434062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938" y="4178307"/>
            <a:ext cx="439143" cy="765719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9" name="Freeform 102">
            <a:extLst>
              <a:ext uri="{FF2B5EF4-FFF2-40B4-BE49-F238E27FC236}">
                <a16:creationId xmlns:a16="http://schemas.microsoft.com/office/drawing/2014/main" xmlns="" id="{E41DFD8F-D8A3-4649-B016-B135ED7C7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447" y="4147317"/>
            <a:ext cx="439143" cy="765711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17104B8E-9A8B-4346-928F-4D79ADA70DDC}"/>
              </a:ext>
            </a:extLst>
          </p:cNvPr>
          <p:cNvSpPr txBox="1"/>
          <p:nvPr/>
        </p:nvSpPr>
        <p:spPr>
          <a:xfrm>
            <a:off x="295798" y="4032553"/>
            <a:ext cx="3431379" cy="1169515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Meliputi perencanaan pengadaan, persiapan pengadaan, persiapan pemilihan, pelaksanaan pemilihan, dan pelaksanaan kontrak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DD6AEC1E-4085-4416-98FE-FD255B624D4D}"/>
              </a:ext>
            </a:extLst>
          </p:cNvPr>
          <p:cNvSpPr txBox="1"/>
          <p:nvPr/>
        </p:nvSpPr>
        <p:spPr>
          <a:xfrm>
            <a:off x="8255692" y="4178823"/>
            <a:ext cx="3807101" cy="93252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Pengumuman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rencana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Pengadaan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melalui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SIRUP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dan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penyampaian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data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kontrak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dalam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aplikasi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SPSE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xmlns="" id="{FC7057DF-0F1D-4460-8A59-23D0E029D611}"/>
              </a:ext>
            </a:extLst>
          </p:cNvPr>
          <p:cNvSpPr/>
          <p:nvPr/>
        </p:nvSpPr>
        <p:spPr>
          <a:xfrm>
            <a:off x="5023372" y="2467826"/>
            <a:ext cx="2337884" cy="1625687"/>
          </a:xfrm>
          <a:prstGeom prst="ellipse">
            <a:avLst/>
          </a:prstGeom>
          <a:solidFill>
            <a:srgbClr val="BEF6F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ound Same Side Corner Rectangle 34">
            <a:extLst>
              <a:ext uri="{FF2B5EF4-FFF2-40B4-BE49-F238E27FC236}">
                <a16:creationId xmlns:a16="http://schemas.microsoft.com/office/drawing/2014/main" xmlns="" id="{652EDB32-F720-4D41-BB72-7C61D119C6D4}"/>
              </a:ext>
            </a:extLst>
          </p:cNvPr>
          <p:cNvSpPr/>
          <p:nvPr/>
        </p:nvSpPr>
        <p:spPr>
          <a:xfrm rot="5400000">
            <a:off x="9922694" y="4207090"/>
            <a:ext cx="823198" cy="3410026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ound Same Side Corner Rectangle 47">
            <a:extLst>
              <a:ext uri="{FF2B5EF4-FFF2-40B4-BE49-F238E27FC236}">
                <a16:creationId xmlns:a16="http://schemas.microsoft.com/office/drawing/2014/main" xmlns="" id="{4F51B455-01DD-4F02-B640-BAE2BEBF28A2}"/>
              </a:ext>
            </a:extLst>
          </p:cNvPr>
          <p:cNvSpPr/>
          <p:nvPr/>
        </p:nvSpPr>
        <p:spPr>
          <a:xfrm rot="16200000">
            <a:off x="7761010" y="5449183"/>
            <a:ext cx="823197" cy="921123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ound Same Side Corner Rectangle 57">
            <a:extLst>
              <a:ext uri="{FF2B5EF4-FFF2-40B4-BE49-F238E27FC236}">
                <a16:creationId xmlns:a16="http://schemas.microsoft.com/office/drawing/2014/main" xmlns="" id="{5BF19398-D77A-429A-9BBE-D578DF008D38}"/>
              </a:ext>
            </a:extLst>
          </p:cNvPr>
          <p:cNvSpPr/>
          <p:nvPr/>
        </p:nvSpPr>
        <p:spPr>
          <a:xfrm rot="16200000" flipH="1">
            <a:off x="1435921" y="4316696"/>
            <a:ext cx="823197" cy="3242321"/>
          </a:xfrm>
          <a:prstGeom prst="round2SameRect">
            <a:avLst>
              <a:gd name="adj1" fmla="val 50000"/>
              <a:gd name="adj2" fmla="val 0"/>
            </a:avLst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 Same Side Corner Rectangle 88">
            <a:extLst>
              <a:ext uri="{FF2B5EF4-FFF2-40B4-BE49-F238E27FC236}">
                <a16:creationId xmlns:a16="http://schemas.microsoft.com/office/drawing/2014/main" xmlns="" id="{66086FF7-0FF5-4409-829C-7D3A0B95516E}"/>
              </a:ext>
            </a:extLst>
          </p:cNvPr>
          <p:cNvSpPr/>
          <p:nvPr/>
        </p:nvSpPr>
        <p:spPr>
          <a:xfrm rot="5400000" flipH="1">
            <a:off x="3514196" y="5474505"/>
            <a:ext cx="823197" cy="921979"/>
          </a:xfrm>
          <a:prstGeom prst="round2SameRect">
            <a:avLst>
              <a:gd name="adj1" fmla="val 50000"/>
              <a:gd name="adj2" fmla="val 0"/>
            </a:avLst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19419" tIns="109710" rIns="219419" bIns="10971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Freeform 70">
            <a:extLst>
              <a:ext uri="{FF2B5EF4-FFF2-40B4-BE49-F238E27FC236}">
                <a16:creationId xmlns:a16="http://schemas.microsoft.com/office/drawing/2014/main" xmlns="" id="{9C5EBCE3-424F-4954-8A7E-94CEF0040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314" y="5592978"/>
            <a:ext cx="439143" cy="589025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8" name="Freeform 102">
            <a:extLst>
              <a:ext uri="{FF2B5EF4-FFF2-40B4-BE49-F238E27FC236}">
                <a16:creationId xmlns:a16="http://schemas.microsoft.com/office/drawing/2014/main" xmlns="" id="{C26A2E59-DABD-4904-8184-E946BF6D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23" y="5561992"/>
            <a:ext cx="439143" cy="589019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1A9BD5FD-39E1-4347-96DC-C24C611EAE4F}"/>
              </a:ext>
            </a:extLst>
          </p:cNvPr>
          <p:cNvSpPr txBox="1"/>
          <p:nvPr/>
        </p:nvSpPr>
        <p:spPr>
          <a:xfrm>
            <a:off x="445013" y="5464085"/>
            <a:ext cx="3698714" cy="932527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Pengaturan Para Pihak, Organisasi Pengadaan, Pemaketan/Konsolidasi Pengadaan, dan Metode Pengadaan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3F2B4FDC-9BCC-4DC9-B17B-BE12747EE1A2}"/>
              </a:ext>
            </a:extLst>
          </p:cNvPr>
          <p:cNvSpPr txBox="1"/>
          <p:nvPr/>
        </p:nvSpPr>
        <p:spPr>
          <a:xfrm>
            <a:off x="8320172" y="5587597"/>
            <a:ext cx="3807101" cy="695539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Pengembangan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inovasi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sistem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dan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kebijakan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pengadaan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barang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/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jasa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/>
              <a:cs typeface="Lato Light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E4252C05-F2DB-4013-8CE8-50B617BA2ED9}"/>
              </a:ext>
            </a:extLst>
          </p:cNvPr>
          <p:cNvSpPr txBox="1"/>
          <p:nvPr/>
        </p:nvSpPr>
        <p:spPr>
          <a:xfrm>
            <a:off x="5007517" y="2939389"/>
            <a:ext cx="2337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en-US" sz="2000" b="1" dirty="0" err="1">
                <a:solidFill>
                  <a:prstClr val="black"/>
                </a:solidFill>
                <a:latin typeface="Calibri Light"/>
              </a:rPr>
              <a:t>Efektifitas</a:t>
            </a:r>
            <a:r>
              <a:rPr lang="en-US" sz="2000" b="1" dirty="0">
                <a:solidFill>
                  <a:prstClr val="black"/>
                </a:solidFill>
                <a:latin typeface="Calibri Light"/>
              </a:rPr>
              <a:t> &amp; </a:t>
            </a:r>
            <a:r>
              <a:rPr lang="en-US" sz="2000" b="1" dirty="0" err="1">
                <a:solidFill>
                  <a:prstClr val="black"/>
                </a:solidFill>
                <a:latin typeface="Calibri Light"/>
              </a:rPr>
              <a:t>Efisiensi</a:t>
            </a:r>
            <a:endParaRPr lang="en-US" sz="2000" b="1" dirty="0">
              <a:solidFill>
                <a:prstClr val="black"/>
              </a:solidFill>
              <a:latin typeface="Calibri Light"/>
            </a:endParaRPr>
          </a:p>
          <a:p>
            <a:pPr algn="ctr" defTabSz="914400"/>
            <a:r>
              <a:rPr lang="en-US" sz="2000" b="1" dirty="0">
                <a:solidFill>
                  <a:prstClr val="black"/>
                </a:solidFill>
                <a:latin typeface="Calibri Light"/>
              </a:rPr>
              <a:t>(Hasil Kajian BLU)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0CA60286-1082-49E7-A6C5-ECE52F4A89B4}"/>
              </a:ext>
            </a:extLst>
          </p:cNvPr>
          <p:cNvCxnSpPr>
            <a:cxnSpLocks/>
          </p:cNvCxnSpPr>
          <p:nvPr/>
        </p:nvCxnSpPr>
        <p:spPr>
          <a:xfrm flipV="1">
            <a:off x="4582920" y="4323726"/>
            <a:ext cx="1250618" cy="1510658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A58C2F6F-F177-4E81-9E11-E47FC657BBB3}"/>
              </a:ext>
            </a:extLst>
          </p:cNvPr>
          <p:cNvCxnSpPr>
            <a:cxnSpLocks/>
          </p:cNvCxnSpPr>
          <p:nvPr/>
        </p:nvCxnSpPr>
        <p:spPr>
          <a:xfrm flipH="1" flipV="1">
            <a:off x="7107219" y="4041814"/>
            <a:ext cx="461818" cy="510538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7B27FF0C-141A-455B-8642-BB246C07ACAC}"/>
              </a:ext>
            </a:extLst>
          </p:cNvPr>
          <p:cNvCxnSpPr>
            <a:cxnSpLocks/>
          </p:cNvCxnSpPr>
          <p:nvPr/>
        </p:nvCxnSpPr>
        <p:spPr>
          <a:xfrm flipH="1">
            <a:off x="7370893" y="3257642"/>
            <a:ext cx="294768" cy="23879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85233F2A-EF10-43FF-988A-BA67134AA63D}"/>
              </a:ext>
            </a:extLst>
          </p:cNvPr>
          <p:cNvCxnSpPr>
            <a:cxnSpLocks/>
          </p:cNvCxnSpPr>
          <p:nvPr/>
        </p:nvCxnSpPr>
        <p:spPr>
          <a:xfrm flipV="1">
            <a:off x="4527917" y="3280664"/>
            <a:ext cx="378499" cy="12668"/>
          </a:xfrm>
          <a:prstGeom prst="line">
            <a:avLst/>
          </a:prstGeom>
          <a:noFill/>
          <a:ln w="12700" cap="flat" cmpd="sng" algn="ctr">
            <a:solidFill>
              <a:sysClr val="windowText" lastClr="000000">
                <a:lumMod val="90000"/>
              </a:sysClr>
            </a:solidFill>
            <a:prstDash val="solid"/>
            <a:miter lim="800000"/>
            <a:headEnd type="triangle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9711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73213" y="1771455"/>
            <a:ext cx="55075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KSO yang fit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tujuan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penyediaan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cepat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untuk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pemenuhan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layanan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adalah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KSO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Mitra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peralatan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&amp;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esin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),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sementara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BGS &amp;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BSG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ditujukan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untuk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optimalisasi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idle </a:t>
            </a:r>
            <a:r>
              <a:rPr lang="en-US" sz="16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-nya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BLU.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Skema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KSO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Pihak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lain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terbatas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peralatan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&amp;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mesin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tidak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bisa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gedung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bangunan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Mitra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KSO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tersebut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juga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hampir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semua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menggunakan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modal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perbankan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/non-bank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sehingga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BLU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harus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dibebani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cost of fund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Mitra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plus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perbankan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/non-bank.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Skema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KSO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tersebut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best fit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untuk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peralatan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&amp;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mesin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laju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perkembangan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teknologinya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sangat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pesat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dalam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waktu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singkat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harus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di-</a:t>
            </a:r>
            <a:r>
              <a:rPr lang="en-US" sz="16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update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alat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terbaru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3693" y="457200"/>
            <a:ext cx="412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KSO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Shape 20"/>
          <p:cNvCxnSpPr/>
          <p:nvPr/>
        </p:nvCxnSpPr>
        <p:spPr>
          <a:xfrm rot="16200000" flipH="1">
            <a:off x="412676" y="2718144"/>
            <a:ext cx="2176173" cy="175654"/>
          </a:xfrm>
          <a:prstGeom prst="bentConnector2">
            <a:avLst/>
          </a:prstGeom>
          <a:ln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88590" y="3755593"/>
            <a:ext cx="751933" cy="276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/>
              <a:t>Aset</a:t>
            </a:r>
            <a:r>
              <a:rPr lang="en-US" sz="1200" b="1" dirty="0"/>
              <a:t> BLU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46376" y="5538179"/>
            <a:ext cx="2571098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/>
              <a:t>Aset</a:t>
            </a:r>
            <a:r>
              <a:rPr lang="en-US" sz="1200" b="1" dirty="0"/>
              <a:t> </a:t>
            </a:r>
            <a:r>
              <a:rPr lang="en-US" sz="1200" b="1" dirty="0" err="1"/>
              <a:t>Mitra</a:t>
            </a:r>
            <a:endParaRPr lang="en-US" sz="1200" b="1" dirty="0"/>
          </a:p>
          <a:p>
            <a:r>
              <a:rPr lang="en-US" sz="1200" b="1" dirty="0"/>
              <a:t>(</a:t>
            </a:r>
            <a:r>
              <a:rPr lang="en-US" sz="1200" b="1" dirty="0" err="1"/>
              <a:t>khusus</a:t>
            </a:r>
            <a:r>
              <a:rPr lang="en-US" sz="1200" b="1" dirty="0"/>
              <a:t> </a:t>
            </a:r>
            <a:r>
              <a:rPr lang="en-US" sz="1200" b="1" dirty="0" err="1"/>
              <a:t>peralatan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mesin</a:t>
            </a:r>
            <a:r>
              <a:rPr lang="en-US" sz="1200" b="1" dirty="0"/>
              <a:t>)</a:t>
            </a:r>
          </a:p>
        </p:txBody>
      </p:sp>
      <p:cxnSp>
        <p:nvCxnSpPr>
          <p:cNvPr id="13" name="Shape 212"/>
          <p:cNvCxnSpPr>
            <a:endCxn id="12" idx="1"/>
          </p:cNvCxnSpPr>
          <p:nvPr/>
        </p:nvCxnSpPr>
        <p:spPr>
          <a:xfrm rot="16200000" flipH="1">
            <a:off x="-568397" y="3654178"/>
            <a:ext cx="4093699" cy="135848"/>
          </a:xfrm>
          <a:prstGeom prst="bentConnector2">
            <a:avLst/>
          </a:prstGeom>
          <a:ln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11238" y="4761234"/>
            <a:ext cx="1170933" cy="40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Selain</a:t>
            </a:r>
            <a:r>
              <a:rPr lang="en-US" sz="1000" b="1" dirty="0"/>
              <a:t> Tanah </a:t>
            </a:r>
            <a:r>
              <a:rPr lang="en-US" sz="1000" b="1" dirty="0" err="1"/>
              <a:t>dan</a:t>
            </a:r>
            <a:r>
              <a:rPr lang="en-US" sz="1000" b="1" dirty="0"/>
              <a:t> </a:t>
            </a:r>
            <a:r>
              <a:rPr lang="en-US" sz="1000" b="1" dirty="0" err="1"/>
              <a:t>Bangunan</a:t>
            </a:r>
            <a:endParaRPr lang="en-US" sz="1000" b="1" dirty="0"/>
          </a:p>
        </p:txBody>
      </p:sp>
      <p:cxnSp>
        <p:nvCxnSpPr>
          <p:cNvPr id="15" name="Shape 217"/>
          <p:cNvCxnSpPr/>
          <p:nvPr/>
        </p:nvCxnSpPr>
        <p:spPr>
          <a:xfrm rot="5400000" flipH="1" flipV="1">
            <a:off x="1773916" y="3282364"/>
            <a:ext cx="663868" cy="282591"/>
          </a:xfrm>
          <a:prstGeom prst="bentConnector2">
            <a:avLst/>
          </a:prstGeom>
          <a:ln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220"/>
          <p:cNvCxnSpPr>
            <a:stCxn id="11" idx="2"/>
            <a:endCxn id="14" idx="1"/>
          </p:cNvCxnSpPr>
          <p:nvPr/>
        </p:nvCxnSpPr>
        <p:spPr>
          <a:xfrm rot="16200000" flipH="1">
            <a:off x="1623539" y="4373537"/>
            <a:ext cx="928717" cy="246681"/>
          </a:xfrm>
          <a:prstGeom prst="bentConnector2">
            <a:avLst/>
          </a:prstGeom>
          <a:ln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577795" y="1527808"/>
            <a:ext cx="888326" cy="560615"/>
          </a:xfrm>
          <a:prstGeom prst="roundRect">
            <a:avLst/>
          </a:prstGeom>
          <a:solidFill>
            <a:srgbClr val="028DAA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“</a:t>
            </a:r>
            <a:r>
              <a:rPr lang="en-US" sz="1200" dirty="0" err="1"/>
              <a:t>Sewa</a:t>
            </a:r>
            <a:r>
              <a:rPr lang="en-US" sz="1200" dirty="0"/>
              <a:t>”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580154" y="2811363"/>
            <a:ext cx="880727" cy="560615"/>
          </a:xfrm>
          <a:prstGeom prst="roundRect">
            <a:avLst/>
          </a:prstGeom>
          <a:solidFill>
            <a:srgbClr val="028DAA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9" dirty="0" smtClean="0"/>
              <a:t>BGS</a:t>
            </a:r>
            <a:endParaRPr lang="en-US" sz="2399" dirty="0"/>
          </a:p>
        </p:txBody>
      </p:sp>
      <p:sp>
        <p:nvSpPr>
          <p:cNvPr id="19" name="Rounded Rectangle 18"/>
          <p:cNvSpPr/>
          <p:nvPr/>
        </p:nvSpPr>
        <p:spPr>
          <a:xfrm>
            <a:off x="3585384" y="3926624"/>
            <a:ext cx="883024" cy="560615"/>
          </a:xfrm>
          <a:prstGeom prst="roundRect">
            <a:avLst/>
          </a:prstGeom>
          <a:solidFill>
            <a:srgbClr val="028DAA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9" dirty="0" smtClean="0"/>
              <a:t>BSG</a:t>
            </a:r>
            <a:endParaRPr lang="en-US" sz="2399" dirty="0"/>
          </a:p>
        </p:txBody>
      </p:sp>
      <p:cxnSp>
        <p:nvCxnSpPr>
          <p:cNvPr id="20" name="Elbow Connector 19"/>
          <p:cNvCxnSpPr>
            <a:stCxn id="26" idx="3"/>
            <a:endCxn id="19" idx="1"/>
          </p:cNvCxnSpPr>
          <p:nvPr/>
        </p:nvCxnSpPr>
        <p:spPr>
          <a:xfrm>
            <a:off x="3097853" y="3091723"/>
            <a:ext cx="487531" cy="1115209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813850" y="1438522"/>
            <a:ext cx="1259672" cy="610508"/>
          </a:xfrm>
          <a:prstGeom prst="roundRect">
            <a:avLst>
              <a:gd name="adj" fmla="val 10000"/>
            </a:avLst>
          </a:prstGeom>
          <a:solidFill>
            <a:srgbClr val="028DA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3000" b="1" dirty="0"/>
              <a:t>KSO</a:t>
            </a:r>
          </a:p>
        </p:txBody>
      </p:sp>
      <p:pic>
        <p:nvPicPr>
          <p:cNvPr id="23" name="Picture 8" descr="Gambar terka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702" y="2980997"/>
            <a:ext cx="274249" cy="27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Gambar terka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428" y="4096435"/>
            <a:ext cx="274249" cy="27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Gambar terka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399" y="5786126"/>
            <a:ext cx="274249" cy="27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247148" y="2891720"/>
            <a:ext cx="850705" cy="40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Tanah </a:t>
            </a:r>
            <a:r>
              <a:rPr lang="en-US" sz="1000" b="1" dirty="0" err="1"/>
              <a:t>dan</a:t>
            </a:r>
            <a:r>
              <a:rPr lang="en-US" sz="1000" b="1" dirty="0"/>
              <a:t> </a:t>
            </a:r>
            <a:r>
              <a:rPr lang="en-US" sz="1000" b="1" dirty="0" err="1"/>
              <a:t>Bangunan</a:t>
            </a:r>
            <a:endParaRPr lang="en-US" sz="1000" b="1" dirty="0"/>
          </a:p>
        </p:txBody>
      </p:sp>
      <p:cxnSp>
        <p:nvCxnSpPr>
          <p:cNvPr id="27" name="Elbow Connector 26"/>
          <p:cNvCxnSpPr>
            <a:stCxn id="26" idx="3"/>
            <a:endCxn id="17" idx="1"/>
          </p:cNvCxnSpPr>
          <p:nvPr/>
        </p:nvCxnSpPr>
        <p:spPr>
          <a:xfrm flipV="1">
            <a:off x="3097854" y="1808115"/>
            <a:ext cx="479942" cy="1283608"/>
          </a:xfrm>
          <a:prstGeom prst="bentConnector3">
            <a:avLst/>
          </a:prstGeom>
          <a:ln>
            <a:solidFill>
              <a:srgbClr val="00206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6" idx="3"/>
            <a:endCxn id="18" idx="1"/>
          </p:cNvCxnSpPr>
          <p:nvPr/>
        </p:nvCxnSpPr>
        <p:spPr>
          <a:xfrm flipV="1">
            <a:off x="3097854" y="3091671"/>
            <a:ext cx="482301" cy="53"/>
          </a:xfrm>
          <a:prstGeom prst="bentConnector3">
            <a:avLst/>
          </a:prstGeom>
          <a:ln>
            <a:solidFill>
              <a:srgbClr val="00206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03126" y="2087479"/>
            <a:ext cx="1273209" cy="338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Kompensasi</a:t>
            </a:r>
            <a:r>
              <a:rPr lang="en-US" sz="800" dirty="0"/>
              <a:t> </a:t>
            </a:r>
            <a:r>
              <a:rPr lang="en-US" sz="800" dirty="0" err="1"/>
              <a:t>tetap</a:t>
            </a:r>
            <a:r>
              <a:rPr lang="en-US" sz="800" dirty="0"/>
              <a:t>, </a:t>
            </a:r>
            <a:r>
              <a:rPr lang="en-US" sz="800" dirty="0" err="1"/>
              <a:t>imbal</a:t>
            </a:r>
            <a:r>
              <a:rPr lang="en-US" sz="800" dirty="0"/>
              <a:t> </a:t>
            </a:r>
            <a:r>
              <a:rPr lang="en-US" sz="800" dirty="0" err="1"/>
              <a:t>hasil</a:t>
            </a:r>
            <a:r>
              <a:rPr lang="en-US" sz="800" dirty="0"/>
              <a:t> (</a:t>
            </a:r>
            <a:r>
              <a:rPr lang="en-US" sz="800" dirty="0" err="1"/>
              <a:t>opsional</a:t>
            </a:r>
            <a:r>
              <a:rPr lang="en-US" sz="800" dirty="0"/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18569" y="3375292"/>
            <a:ext cx="1273209" cy="338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Kompensasi</a:t>
            </a:r>
            <a:r>
              <a:rPr lang="en-US" sz="800" dirty="0"/>
              <a:t> </a:t>
            </a:r>
            <a:r>
              <a:rPr lang="en-US" sz="800" dirty="0" err="1"/>
              <a:t>tetap</a:t>
            </a:r>
            <a:r>
              <a:rPr lang="en-US" sz="800" dirty="0"/>
              <a:t> </a:t>
            </a:r>
            <a:r>
              <a:rPr lang="en-US" sz="800" dirty="0" err="1"/>
              <a:t>dan</a:t>
            </a:r>
            <a:r>
              <a:rPr lang="en-US" sz="800" dirty="0"/>
              <a:t>/</a:t>
            </a:r>
            <a:r>
              <a:rPr lang="en-US" sz="800" dirty="0" err="1"/>
              <a:t>atau</a:t>
            </a:r>
            <a:r>
              <a:rPr lang="en-US" sz="800" dirty="0"/>
              <a:t> </a:t>
            </a:r>
            <a:r>
              <a:rPr lang="en-US" sz="800" dirty="0" err="1"/>
              <a:t>imbal</a:t>
            </a:r>
            <a:r>
              <a:rPr lang="en-US" sz="800" dirty="0"/>
              <a:t> </a:t>
            </a:r>
            <a:r>
              <a:rPr lang="en-US" sz="800" dirty="0" err="1"/>
              <a:t>hasil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3552713" y="4496964"/>
            <a:ext cx="1273209" cy="338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Kompensasi</a:t>
            </a:r>
            <a:r>
              <a:rPr lang="en-US" sz="800" dirty="0"/>
              <a:t> </a:t>
            </a:r>
            <a:r>
              <a:rPr lang="en-US" sz="800" dirty="0" err="1"/>
              <a:t>tetap</a:t>
            </a:r>
            <a:r>
              <a:rPr lang="en-US" sz="800" dirty="0"/>
              <a:t> </a:t>
            </a:r>
            <a:r>
              <a:rPr lang="en-US" sz="800" dirty="0" err="1"/>
              <a:t>dan</a:t>
            </a:r>
            <a:r>
              <a:rPr lang="en-US" sz="800" dirty="0"/>
              <a:t>/</a:t>
            </a:r>
            <a:r>
              <a:rPr lang="en-US" sz="800" dirty="0" err="1"/>
              <a:t>atau</a:t>
            </a:r>
            <a:r>
              <a:rPr lang="en-US" sz="800" dirty="0"/>
              <a:t> </a:t>
            </a:r>
            <a:r>
              <a:rPr lang="en-US" sz="800" dirty="0" err="1"/>
              <a:t>imbal</a:t>
            </a:r>
            <a:r>
              <a:rPr lang="en-US" sz="800" dirty="0"/>
              <a:t> </a:t>
            </a:r>
            <a:r>
              <a:rPr lang="en-US" sz="800" dirty="0" err="1"/>
              <a:t>hasil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2190598" y="5146095"/>
            <a:ext cx="1655086" cy="338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Kompensasi</a:t>
            </a:r>
            <a:r>
              <a:rPr lang="en-US" sz="800" dirty="0"/>
              <a:t> </a:t>
            </a:r>
            <a:r>
              <a:rPr lang="en-US" sz="800" dirty="0" err="1"/>
              <a:t>tetap</a:t>
            </a:r>
            <a:r>
              <a:rPr lang="en-US" sz="800" dirty="0"/>
              <a:t>, </a:t>
            </a:r>
            <a:r>
              <a:rPr lang="en-US" sz="800" dirty="0" err="1"/>
              <a:t>manfaat</a:t>
            </a:r>
            <a:r>
              <a:rPr lang="en-US" sz="800" dirty="0"/>
              <a:t> lain </a:t>
            </a:r>
            <a:r>
              <a:rPr lang="en-US" sz="800" dirty="0" err="1"/>
              <a:t>dan</a:t>
            </a:r>
            <a:r>
              <a:rPr lang="en-US" sz="800" dirty="0"/>
              <a:t>/</a:t>
            </a:r>
            <a:r>
              <a:rPr lang="en-US" sz="800" dirty="0" err="1"/>
              <a:t>atau</a:t>
            </a:r>
            <a:r>
              <a:rPr lang="en-US" sz="800" dirty="0"/>
              <a:t> </a:t>
            </a:r>
            <a:r>
              <a:rPr lang="en-US" sz="800" dirty="0" err="1"/>
              <a:t>imbal</a:t>
            </a:r>
            <a:r>
              <a:rPr lang="en-US" sz="800" dirty="0"/>
              <a:t> </a:t>
            </a:r>
            <a:r>
              <a:rPr lang="en-US" sz="800" dirty="0" err="1"/>
              <a:t>hasil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1566326" y="5956812"/>
            <a:ext cx="1655086" cy="215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Imbal</a:t>
            </a:r>
            <a:r>
              <a:rPr lang="en-US" sz="800" dirty="0"/>
              <a:t> </a:t>
            </a:r>
            <a:r>
              <a:rPr lang="en-US" sz="800" dirty="0" err="1"/>
              <a:t>hasil</a:t>
            </a:r>
            <a:endParaRPr lang="en-US" sz="800" dirty="0"/>
          </a:p>
        </p:txBody>
      </p:sp>
      <p:sp>
        <p:nvSpPr>
          <p:cNvPr id="36" name="Rounded Rectangle 35"/>
          <p:cNvSpPr/>
          <p:nvPr/>
        </p:nvSpPr>
        <p:spPr>
          <a:xfrm>
            <a:off x="4030164" y="4872522"/>
            <a:ext cx="1134238" cy="9338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Jk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Waktu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apat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atas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persetujuan</a:t>
            </a:r>
            <a:r>
              <a:rPr lang="en-US" sz="10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Menkeu</a:t>
            </a:r>
            <a:endParaRPr lang="en-US" sz="1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4924419" y="1844810"/>
            <a:ext cx="0" cy="3024000"/>
          </a:xfrm>
          <a:custGeom>
            <a:avLst/>
            <a:gdLst>
              <a:gd name="connsiteX0" fmla="*/ 0 w 0"/>
              <a:gd name="connsiteY0" fmla="*/ 0 h 3465576"/>
              <a:gd name="connsiteX1" fmla="*/ 0 w 0"/>
              <a:gd name="connsiteY1" fmla="*/ 3465576 h 3465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465576">
                <a:moveTo>
                  <a:pt x="0" y="0"/>
                </a:moveTo>
                <a:lnTo>
                  <a:pt x="0" y="3465576"/>
                </a:lnTo>
              </a:path>
            </a:pathLst>
          </a:cu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810754" y="2982013"/>
            <a:ext cx="274249" cy="2742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9" name="Oval 38"/>
          <p:cNvSpPr/>
          <p:nvPr/>
        </p:nvSpPr>
        <p:spPr>
          <a:xfrm>
            <a:off x="4819751" y="4092407"/>
            <a:ext cx="274249" cy="2742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0" name="Oval 39"/>
          <p:cNvSpPr/>
          <p:nvPr/>
        </p:nvSpPr>
        <p:spPr>
          <a:xfrm>
            <a:off x="4799012" y="1656486"/>
            <a:ext cx="274249" cy="2742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713412" y="1344375"/>
            <a:ext cx="0" cy="471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2388308" y="2295453"/>
            <a:ext cx="453538" cy="577231"/>
          </a:xfrm>
          <a:custGeom>
            <a:avLst/>
            <a:gdLst>
              <a:gd name="connsiteX0" fmla="*/ 297487 w 396648"/>
              <a:gd name="connsiteY0" fmla="*/ 360589 h 504825"/>
              <a:gd name="connsiteX1" fmla="*/ 315517 w 396648"/>
              <a:gd name="connsiteY1" fmla="*/ 360589 h 504825"/>
              <a:gd name="connsiteX2" fmla="*/ 321855 w 396648"/>
              <a:gd name="connsiteY2" fmla="*/ 363266 h 504825"/>
              <a:gd name="connsiteX3" fmla="*/ 324532 w 396648"/>
              <a:gd name="connsiteY3" fmla="*/ 369604 h 504825"/>
              <a:gd name="connsiteX4" fmla="*/ 324532 w 396648"/>
              <a:gd name="connsiteY4" fmla="*/ 387634 h 504825"/>
              <a:gd name="connsiteX5" fmla="*/ 321855 w 396648"/>
              <a:gd name="connsiteY5" fmla="*/ 393972 h 504825"/>
              <a:gd name="connsiteX6" fmla="*/ 315517 w 396648"/>
              <a:gd name="connsiteY6" fmla="*/ 396648 h 504825"/>
              <a:gd name="connsiteX7" fmla="*/ 297487 w 396648"/>
              <a:gd name="connsiteY7" fmla="*/ 396648 h 504825"/>
              <a:gd name="connsiteX8" fmla="*/ 291149 w 396648"/>
              <a:gd name="connsiteY8" fmla="*/ 393972 h 504825"/>
              <a:gd name="connsiteX9" fmla="*/ 288473 w 396648"/>
              <a:gd name="connsiteY9" fmla="*/ 387634 h 504825"/>
              <a:gd name="connsiteX10" fmla="*/ 288473 w 396648"/>
              <a:gd name="connsiteY10" fmla="*/ 369604 h 504825"/>
              <a:gd name="connsiteX11" fmla="*/ 291149 w 396648"/>
              <a:gd name="connsiteY11" fmla="*/ 363266 h 504825"/>
              <a:gd name="connsiteX12" fmla="*/ 297487 w 396648"/>
              <a:gd name="connsiteY12" fmla="*/ 360589 h 504825"/>
              <a:gd name="connsiteX13" fmla="*/ 81134 w 396648"/>
              <a:gd name="connsiteY13" fmla="*/ 360589 h 504825"/>
              <a:gd name="connsiteX14" fmla="*/ 99163 w 396648"/>
              <a:gd name="connsiteY14" fmla="*/ 360589 h 504825"/>
              <a:gd name="connsiteX15" fmla="*/ 105502 w 396648"/>
              <a:gd name="connsiteY15" fmla="*/ 363266 h 504825"/>
              <a:gd name="connsiteX16" fmla="*/ 108178 w 396648"/>
              <a:gd name="connsiteY16" fmla="*/ 369604 h 504825"/>
              <a:gd name="connsiteX17" fmla="*/ 108178 w 396648"/>
              <a:gd name="connsiteY17" fmla="*/ 387634 h 504825"/>
              <a:gd name="connsiteX18" fmla="*/ 105502 w 396648"/>
              <a:gd name="connsiteY18" fmla="*/ 393972 h 504825"/>
              <a:gd name="connsiteX19" fmla="*/ 99163 w 396648"/>
              <a:gd name="connsiteY19" fmla="*/ 396648 h 504825"/>
              <a:gd name="connsiteX20" fmla="*/ 81134 w 396648"/>
              <a:gd name="connsiteY20" fmla="*/ 396648 h 504825"/>
              <a:gd name="connsiteX21" fmla="*/ 74795 w 396648"/>
              <a:gd name="connsiteY21" fmla="*/ 393972 h 504825"/>
              <a:gd name="connsiteX22" fmla="*/ 72119 w 396648"/>
              <a:gd name="connsiteY22" fmla="*/ 387634 h 504825"/>
              <a:gd name="connsiteX23" fmla="*/ 72119 w 396648"/>
              <a:gd name="connsiteY23" fmla="*/ 369604 h 504825"/>
              <a:gd name="connsiteX24" fmla="*/ 74795 w 396648"/>
              <a:gd name="connsiteY24" fmla="*/ 363266 h 504825"/>
              <a:gd name="connsiteX25" fmla="*/ 81134 w 396648"/>
              <a:gd name="connsiteY25" fmla="*/ 360589 h 504825"/>
              <a:gd name="connsiteX26" fmla="*/ 297487 w 396648"/>
              <a:gd name="connsiteY26" fmla="*/ 288471 h 504825"/>
              <a:gd name="connsiteX27" fmla="*/ 315517 w 396648"/>
              <a:gd name="connsiteY27" fmla="*/ 288471 h 504825"/>
              <a:gd name="connsiteX28" fmla="*/ 321855 w 396648"/>
              <a:gd name="connsiteY28" fmla="*/ 291148 h 504825"/>
              <a:gd name="connsiteX29" fmla="*/ 324532 w 396648"/>
              <a:gd name="connsiteY29" fmla="*/ 297486 h 504825"/>
              <a:gd name="connsiteX30" fmla="*/ 324532 w 396648"/>
              <a:gd name="connsiteY30" fmla="*/ 315516 h 504825"/>
              <a:gd name="connsiteX31" fmla="*/ 321855 w 396648"/>
              <a:gd name="connsiteY31" fmla="*/ 321854 h 504825"/>
              <a:gd name="connsiteX32" fmla="*/ 315517 w 396648"/>
              <a:gd name="connsiteY32" fmla="*/ 324530 h 504825"/>
              <a:gd name="connsiteX33" fmla="*/ 297487 w 396648"/>
              <a:gd name="connsiteY33" fmla="*/ 324530 h 504825"/>
              <a:gd name="connsiteX34" fmla="*/ 291149 w 396648"/>
              <a:gd name="connsiteY34" fmla="*/ 321854 h 504825"/>
              <a:gd name="connsiteX35" fmla="*/ 288473 w 396648"/>
              <a:gd name="connsiteY35" fmla="*/ 315516 h 504825"/>
              <a:gd name="connsiteX36" fmla="*/ 288473 w 396648"/>
              <a:gd name="connsiteY36" fmla="*/ 297486 h 504825"/>
              <a:gd name="connsiteX37" fmla="*/ 291149 w 396648"/>
              <a:gd name="connsiteY37" fmla="*/ 291148 h 504825"/>
              <a:gd name="connsiteX38" fmla="*/ 297487 w 396648"/>
              <a:gd name="connsiteY38" fmla="*/ 288471 h 504825"/>
              <a:gd name="connsiteX39" fmla="*/ 225370 w 396648"/>
              <a:gd name="connsiteY39" fmla="*/ 288471 h 504825"/>
              <a:gd name="connsiteX40" fmla="*/ 243399 w 396648"/>
              <a:gd name="connsiteY40" fmla="*/ 288471 h 504825"/>
              <a:gd name="connsiteX41" fmla="*/ 249738 w 396648"/>
              <a:gd name="connsiteY41" fmla="*/ 291148 h 504825"/>
              <a:gd name="connsiteX42" fmla="*/ 252414 w 396648"/>
              <a:gd name="connsiteY42" fmla="*/ 297486 h 504825"/>
              <a:gd name="connsiteX43" fmla="*/ 252414 w 396648"/>
              <a:gd name="connsiteY43" fmla="*/ 315516 h 504825"/>
              <a:gd name="connsiteX44" fmla="*/ 249738 w 396648"/>
              <a:gd name="connsiteY44" fmla="*/ 321854 h 504825"/>
              <a:gd name="connsiteX45" fmla="*/ 243399 w 396648"/>
              <a:gd name="connsiteY45" fmla="*/ 324530 h 504825"/>
              <a:gd name="connsiteX46" fmla="*/ 225370 w 396648"/>
              <a:gd name="connsiteY46" fmla="*/ 324530 h 504825"/>
              <a:gd name="connsiteX47" fmla="*/ 219031 w 396648"/>
              <a:gd name="connsiteY47" fmla="*/ 321854 h 504825"/>
              <a:gd name="connsiteX48" fmla="*/ 216355 w 396648"/>
              <a:gd name="connsiteY48" fmla="*/ 315516 h 504825"/>
              <a:gd name="connsiteX49" fmla="*/ 216355 w 396648"/>
              <a:gd name="connsiteY49" fmla="*/ 297486 h 504825"/>
              <a:gd name="connsiteX50" fmla="*/ 219031 w 396648"/>
              <a:gd name="connsiteY50" fmla="*/ 291148 h 504825"/>
              <a:gd name="connsiteX51" fmla="*/ 225370 w 396648"/>
              <a:gd name="connsiteY51" fmla="*/ 288471 h 504825"/>
              <a:gd name="connsiteX52" fmla="*/ 153251 w 396648"/>
              <a:gd name="connsiteY52" fmla="*/ 288471 h 504825"/>
              <a:gd name="connsiteX53" fmla="*/ 171281 w 396648"/>
              <a:gd name="connsiteY53" fmla="*/ 288471 h 504825"/>
              <a:gd name="connsiteX54" fmla="*/ 177619 w 396648"/>
              <a:gd name="connsiteY54" fmla="*/ 291148 h 504825"/>
              <a:gd name="connsiteX55" fmla="*/ 180296 w 396648"/>
              <a:gd name="connsiteY55" fmla="*/ 297486 h 504825"/>
              <a:gd name="connsiteX56" fmla="*/ 180296 w 396648"/>
              <a:gd name="connsiteY56" fmla="*/ 315516 h 504825"/>
              <a:gd name="connsiteX57" fmla="*/ 177619 w 396648"/>
              <a:gd name="connsiteY57" fmla="*/ 321854 h 504825"/>
              <a:gd name="connsiteX58" fmla="*/ 171281 w 396648"/>
              <a:gd name="connsiteY58" fmla="*/ 324530 h 504825"/>
              <a:gd name="connsiteX59" fmla="*/ 153251 w 396648"/>
              <a:gd name="connsiteY59" fmla="*/ 324530 h 504825"/>
              <a:gd name="connsiteX60" fmla="*/ 146913 w 396648"/>
              <a:gd name="connsiteY60" fmla="*/ 321854 h 504825"/>
              <a:gd name="connsiteX61" fmla="*/ 144237 w 396648"/>
              <a:gd name="connsiteY61" fmla="*/ 315516 h 504825"/>
              <a:gd name="connsiteX62" fmla="*/ 144237 w 396648"/>
              <a:gd name="connsiteY62" fmla="*/ 297486 h 504825"/>
              <a:gd name="connsiteX63" fmla="*/ 146913 w 396648"/>
              <a:gd name="connsiteY63" fmla="*/ 291148 h 504825"/>
              <a:gd name="connsiteX64" fmla="*/ 153251 w 396648"/>
              <a:gd name="connsiteY64" fmla="*/ 288471 h 504825"/>
              <a:gd name="connsiteX65" fmla="*/ 81134 w 396648"/>
              <a:gd name="connsiteY65" fmla="*/ 288471 h 504825"/>
              <a:gd name="connsiteX66" fmla="*/ 99163 w 396648"/>
              <a:gd name="connsiteY66" fmla="*/ 288471 h 504825"/>
              <a:gd name="connsiteX67" fmla="*/ 105502 w 396648"/>
              <a:gd name="connsiteY67" fmla="*/ 291148 h 504825"/>
              <a:gd name="connsiteX68" fmla="*/ 108178 w 396648"/>
              <a:gd name="connsiteY68" fmla="*/ 297486 h 504825"/>
              <a:gd name="connsiteX69" fmla="*/ 108178 w 396648"/>
              <a:gd name="connsiteY69" fmla="*/ 315516 h 504825"/>
              <a:gd name="connsiteX70" fmla="*/ 105502 w 396648"/>
              <a:gd name="connsiteY70" fmla="*/ 321854 h 504825"/>
              <a:gd name="connsiteX71" fmla="*/ 99163 w 396648"/>
              <a:gd name="connsiteY71" fmla="*/ 324530 h 504825"/>
              <a:gd name="connsiteX72" fmla="*/ 81134 w 396648"/>
              <a:gd name="connsiteY72" fmla="*/ 324530 h 504825"/>
              <a:gd name="connsiteX73" fmla="*/ 74795 w 396648"/>
              <a:gd name="connsiteY73" fmla="*/ 321854 h 504825"/>
              <a:gd name="connsiteX74" fmla="*/ 72119 w 396648"/>
              <a:gd name="connsiteY74" fmla="*/ 315516 h 504825"/>
              <a:gd name="connsiteX75" fmla="*/ 72119 w 396648"/>
              <a:gd name="connsiteY75" fmla="*/ 297486 h 504825"/>
              <a:gd name="connsiteX76" fmla="*/ 74795 w 396648"/>
              <a:gd name="connsiteY76" fmla="*/ 291148 h 504825"/>
              <a:gd name="connsiteX77" fmla="*/ 81134 w 396648"/>
              <a:gd name="connsiteY77" fmla="*/ 288471 h 504825"/>
              <a:gd name="connsiteX78" fmla="*/ 297487 w 396648"/>
              <a:gd name="connsiteY78" fmla="*/ 216353 h 504825"/>
              <a:gd name="connsiteX79" fmla="*/ 315517 w 396648"/>
              <a:gd name="connsiteY79" fmla="*/ 216353 h 504825"/>
              <a:gd name="connsiteX80" fmla="*/ 321855 w 396648"/>
              <a:gd name="connsiteY80" fmla="*/ 219029 h 504825"/>
              <a:gd name="connsiteX81" fmla="*/ 324532 w 396648"/>
              <a:gd name="connsiteY81" fmla="*/ 225367 h 504825"/>
              <a:gd name="connsiteX82" fmla="*/ 324532 w 396648"/>
              <a:gd name="connsiteY82" fmla="*/ 243397 h 504825"/>
              <a:gd name="connsiteX83" fmla="*/ 321855 w 396648"/>
              <a:gd name="connsiteY83" fmla="*/ 249735 h 504825"/>
              <a:gd name="connsiteX84" fmla="*/ 315517 w 396648"/>
              <a:gd name="connsiteY84" fmla="*/ 252411 h 504825"/>
              <a:gd name="connsiteX85" fmla="*/ 297487 w 396648"/>
              <a:gd name="connsiteY85" fmla="*/ 252411 h 504825"/>
              <a:gd name="connsiteX86" fmla="*/ 291149 w 396648"/>
              <a:gd name="connsiteY86" fmla="*/ 249735 h 504825"/>
              <a:gd name="connsiteX87" fmla="*/ 288473 w 396648"/>
              <a:gd name="connsiteY87" fmla="*/ 243397 h 504825"/>
              <a:gd name="connsiteX88" fmla="*/ 288473 w 396648"/>
              <a:gd name="connsiteY88" fmla="*/ 225367 h 504825"/>
              <a:gd name="connsiteX89" fmla="*/ 291149 w 396648"/>
              <a:gd name="connsiteY89" fmla="*/ 219029 h 504825"/>
              <a:gd name="connsiteX90" fmla="*/ 297487 w 396648"/>
              <a:gd name="connsiteY90" fmla="*/ 216353 h 504825"/>
              <a:gd name="connsiteX91" fmla="*/ 225370 w 396648"/>
              <a:gd name="connsiteY91" fmla="*/ 216353 h 504825"/>
              <a:gd name="connsiteX92" fmla="*/ 243399 w 396648"/>
              <a:gd name="connsiteY92" fmla="*/ 216353 h 504825"/>
              <a:gd name="connsiteX93" fmla="*/ 249738 w 396648"/>
              <a:gd name="connsiteY93" fmla="*/ 219029 h 504825"/>
              <a:gd name="connsiteX94" fmla="*/ 252414 w 396648"/>
              <a:gd name="connsiteY94" fmla="*/ 225367 h 504825"/>
              <a:gd name="connsiteX95" fmla="*/ 252414 w 396648"/>
              <a:gd name="connsiteY95" fmla="*/ 243397 h 504825"/>
              <a:gd name="connsiteX96" fmla="*/ 249738 w 396648"/>
              <a:gd name="connsiteY96" fmla="*/ 249735 h 504825"/>
              <a:gd name="connsiteX97" fmla="*/ 243399 w 396648"/>
              <a:gd name="connsiteY97" fmla="*/ 252411 h 504825"/>
              <a:gd name="connsiteX98" fmla="*/ 225370 w 396648"/>
              <a:gd name="connsiteY98" fmla="*/ 252411 h 504825"/>
              <a:gd name="connsiteX99" fmla="*/ 219031 w 396648"/>
              <a:gd name="connsiteY99" fmla="*/ 249735 h 504825"/>
              <a:gd name="connsiteX100" fmla="*/ 216355 w 396648"/>
              <a:gd name="connsiteY100" fmla="*/ 243397 h 504825"/>
              <a:gd name="connsiteX101" fmla="*/ 216355 w 396648"/>
              <a:gd name="connsiteY101" fmla="*/ 225367 h 504825"/>
              <a:gd name="connsiteX102" fmla="*/ 219031 w 396648"/>
              <a:gd name="connsiteY102" fmla="*/ 219029 h 504825"/>
              <a:gd name="connsiteX103" fmla="*/ 225370 w 396648"/>
              <a:gd name="connsiteY103" fmla="*/ 216353 h 504825"/>
              <a:gd name="connsiteX104" fmla="*/ 153251 w 396648"/>
              <a:gd name="connsiteY104" fmla="*/ 216353 h 504825"/>
              <a:gd name="connsiteX105" fmla="*/ 171281 w 396648"/>
              <a:gd name="connsiteY105" fmla="*/ 216353 h 504825"/>
              <a:gd name="connsiteX106" fmla="*/ 177619 w 396648"/>
              <a:gd name="connsiteY106" fmla="*/ 219029 h 504825"/>
              <a:gd name="connsiteX107" fmla="*/ 180296 w 396648"/>
              <a:gd name="connsiteY107" fmla="*/ 225367 h 504825"/>
              <a:gd name="connsiteX108" fmla="*/ 180296 w 396648"/>
              <a:gd name="connsiteY108" fmla="*/ 243397 h 504825"/>
              <a:gd name="connsiteX109" fmla="*/ 177619 w 396648"/>
              <a:gd name="connsiteY109" fmla="*/ 249735 h 504825"/>
              <a:gd name="connsiteX110" fmla="*/ 171281 w 396648"/>
              <a:gd name="connsiteY110" fmla="*/ 252411 h 504825"/>
              <a:gd name="connsiteX111" fmla="*/ 153251 w 396648"/>
              <a:gd name="connsiteY111" fmla="*/ 252411 h 504825"/>
              <a:gd name="connsiteX112" fmla="*/ 146913 w 396648"/>
              <a:gd name="connsiteY112" fmla="*/ 249735 h 504825"/>
              <a:gd name="connsiteX113" fmla="*/ 144237 w 396648"/>
              <a:gd name="connsiteY113" fmla="*/ 243397 h 504825"/>
              <a:gd name="connsiteX114" fmla="*/ 144237 w 396648"/>
              <a:gd name="connsiteY114" fmla="*/ 225367 h 504825"/>
              <a:gd name="connsiteX115" fmla="*/ 146913 w 396648"/>
              <a:gd name="connsiteY115" fmla="*/ 219029 h 504825"/>
              <a:gd name="connsiteX116" fmla="*/ 153251 w 396648"/>
              <a:gd name="connsiteY116" fmla="*/ 216353 h 504825"/>
              <a:gd name="connsiteX117" fmla="*/ 81134 w 396648"/>
              <a:gd name="connsiteY117" fmla="*/ 216353 h 504825"/>
              <a:gd name="connsiteX118" fmla="*/ 99163 w 396648"/>
              <a:gd name="connsiteY118" fmla="*/ 216353 h 504825"/>
              <a:gd name="connsiteX119" fmla="*/ 105502 w 396648"/>
              <a:gd name="connsiteY119" fmla="*/ 219029 h 504825"/>
              <a:gd name="connsiteX120" fmla="*/ 108178 w 396648"/>
              <a:gd name="connsiteY120" fmla="*/ 225367 h 504825"/>
              <a:gd name="connsiteX121" fmla="*/ 108178 w 396648"/>
              <a:gd name="connsiteY121" fmla="*/ 243397 h 504825"/>
              <a:gd name="connsiteX122" fmla="*/ 105502 w 396648"/>
              <a:gd name="connsiteY122" fmla="*/ 249735 h 504825"/>
              <a:gd name="connsiteX123" fmla="*/ 99163 w 396648"/>
              <a:gd name="connsiteY123" fmla="*/ 252411 h 504825"/>
              <a:gd name="connsiteX124" fmla="*/ 81134 w 396648"/>
              <a:gd name="connsiteY124" fmla="*/ 252411 h 504825"/>
              <a:gd name="connsiteX125" fmla="*/ 74795 w 396648"/>
              <a:gd name="connsiteY125" fmla="*/ 249735 h 504825"/>
              <a:gd name="connsiteX126" fmla="*/ 72119 w 396648"/>
              <a:gd name="connsiteY126" fmla="*/ 243397 h 504825"/>
              <a:gd name="connsiteX127" fmla="*/ 72119 w 396648"/>
              <a:gd name="connsiteY127" fmla="*/ 225367 h 504825"/>
              <a:gd name="connsiteX128" fmla="*/ 74795 w 396648"/>
              <a:gd name="connsiteY128" fmla="*/ 219029 h 504825"/>
              <a:gd name="connsiteX129" fmla="*/ 81134 w 396648"/>
              <a:gd name="connsiteY129" fmla="*/ 216353 h 504825"/>
              <a:gd name="connsiteX130" fmla="*/ 297487 w 396648"/>
              <a:gd name="connsiteY130" fmla="*/ 144236 h 504825"/>
              <a:gd name="connsiteX131" fmla="*/ 315517 w 396648"/>
              <a:gd name="connsiteY131" fmla="*/ 144236 h 504825"/>
              <a:gd name="connsiteX132" fmla="*/ 321855 w 396648"/>
              <a:gd name="connsiteY132" fmla="*/ 146912 h 504825"/>
              <a:gd name="connsiteX133" fmla="*/ 324532 w 396648"/>
              <a:gd name="connsiteY133" fmla="*/ 153251 h 504825"/>
              <a:gd name="connsiteX134" fmla="*/ 324532 w 396648"/>
              <a:gd name="connsiteY134" fmla="*/ 171280 h 504825"/>
              <a:gd name="connsiteX135" fmla="*/ 321855 w 396648"/>
              <a:gd name="connsiteY135" fmla="*/ 177619 h 504825"/>
              <a:gd name="connsiteX136" fmla="*/ 315517 w 396648"/>
              <a:gd name="connsiteY136" fmla="*/ 180295 h 504825"/>
              <a:gd name="connsiteX137" fmla="*/ 297487 w 396648"/>
              <a:gd name="connsiteY137" fmla="*/ 180295 h 504825"/>
              <a:gd name="connsiteX138" fmla="*/ 291149 w 396648"/>
              <a:gd name="connsiteY138" fmla="*/ 177619 h 504825"/>
              <a:gd name="connsiteX139" fmla="*/ 288473 w 396648"/>
              <a:gd name="connsiteY139" fmla="*/ 171280 h 504825"/>
              <a:gd name="connsiteX140" fmla="*/ 288473 w 396648"/>
              <a:gd name="connsiteY140" fmla="*/ 153251 h 504825"/>
              <a:gd name="connsiteX141" fmla="*/ 291149 w 396648"/>
              <a:gd name="connsiteY141" fmla="*/ 146912 h 504825"/>
              <a:gd name="connsiteX142" fmla="*/ 297487 w 396648"/>
              <a:gd name="connsiteY142" fmla="*/ 144236 h 504825"/>
              <a:gd name="connsiteX143" fmla="*/ 225370 w 396648"/>
              <a:gd name="connsiteY143" fmla="*/ 144236 h 504825"/>
              <a:gd name="connsiteX144" fmla="*/ 243399 w 396648"/>
              <a:gd name="connsiteY144" fmla="*/ 144236 h 504825"/>
              <a:gd name="connsiteX145" fmla="*/ 249738 w 396648"/>
              <a:gd name="connsiteY145" fmla="*/ 146912 h 504825"/>
              <a:gd name="connsiteX146" fmla="*/ 252414 w 396648"/>
              <a:gd name="connsiteY146" fmla="*/ 153251 h 504825"/>
              <a:gd name="connsiteX147" fmla="*/ 252414 w 396648"/>
              <a:gd name="connsiteY147" fmla="*/ 171280 h 504825"/>
              <a:gd name="connsiteX148" fmla="*/ 249738 w 396648"/>
              <a:gd name="connsiteY148" fmla="*/ 177619 h 504825"/>
              <a:gd name="connsiteX149" fmla="*/ 243399 w 396648"/>
              <a:gd name="connsiteY149" fmla="*/ 180295 h 504825"/>
              <a:gd name="connsiteX150" fmla="*/ 225370 w 396648"/>
              <a:gd name="connsiteY150" fmla="*/ 180295 h 504825"/>
              <a:gd name="connsiteX151" fmla="*/ 219031 w 396648"/>
              <a:gd name="connsiteY151" fmla="*/ 177619 h 504825"/>
              <a:gd name="connsiteX152" fmla="*/ 216355 w 396648"/>
              <a:gd name="connsiteY152" fmla="*/ 171280 h 504825"/>
              <a:gd name="connsiteX153" fmla="*/ 216355 w 396648"/>
              <a:gd name="connsiteY153" fmla="*/ 153251 h 504825"/>
              <a:gd name="connsiteX154" fmla="*/ 219031 w 396648"/>
              <a:gd name="connsiteY154" fmla="*/ 146912 h 504825"/>
              <a:gd name="connsiteX155" fmla="*/ 225370 w 396648"/>
              <a:gd name="connsiteY155" fmla="*/ 144236 h 504825"/>
              <a:gd name="connsiteX156" fmla="*/ 153251 w 396648"/>
              <a:gd name="connsiteY156" fmla="*/ 144236 h 504825"/>
              <a:gd name="connsiteX157" fmla="*/ 171281 w 396648"/>
              <a:gd name="connsiteY157" fmla="*/ 144236 h 504825"/>
              <a:gd name="connsiteX158" fmla="*/ 177619 w 396648"/>
              <a:gd name="connsiteY158" fmla="*/ 146912 h 504825"/>
              <a:gd name="connsiteX159" fmla="*/ 180296 w 396648"/>
              <a:gd name="connsiteY159" fmla="*/ 153251 h 504825"/>
              <a:gd name="connsiteX160" fmla="*/ 180296 w 396648"/>
              <a:gd name="connsiteY160" fmla="*/ 171280 h 504825"/>
              <a:gd name="connsiteX161" fmla="*/ 177619 w 396648"/>
              <a:gd name="connsiteY161" fmla="*/ 177619 h 504825"/>
              <a:gd name="connsiteX162" fmla="*/ 171281 w 396648"/>
              <a:gd name="connsiteY162" fmla="*/ 180295 h 504825"/>
              <a:gd name="connsiteX163" fmla="*/ 153251 w 396648"/>
              <a:gd name="connsiteY163" fmla="*/ 180295 h 504825"/>
              <a:gd name="connsiteX164" fmla="*/ 146913 w 396648"/>
              <a:gd name="connsiteY164" fmla="*/ 177619 h 504825"/>
              <a:gd name="connsiteX165" fmla="*/ 144237 w 396648"/>
              <a:gd name="connsiteY165" fmla="*/ 171280 h 504825"/>
              <a:gd name="connsiteX166" fmla="*/ 144237 w 396648"/>
              <a:gd name="connsiteY166" fmla="*/ 153251 h 504825"/>
              <a:gd name="connsiteX167" fmla="*/ 146913 w 396648"/>
              <a:gd name="connsiteY167" fmla="*/ 146912 h 504825"/>
              <a:gd name="connsiteX168" fmla="*/ 153251 w 396648"/>
              <a:gd name="connsiteY168" fmla="*/ 144236 h 504825"/>
              <a:gd name="connsiteX169" fmla="*/ 81134 w 396648"/>
              <a:gd name="connsiteY169" fmla="*/ 144236 h 504825"/>
              <a:gd name="connsiteX170" fmla="*/ 99163 w 396648"/>
              <a:gd name="connsiteY170" fmla="*/ 144236 h 504825"/>
              <a:gd name="connsiteX171" fmla="*/ 105502 w 396648"/>
              <a:gd name="connsiteY171" fmla="*/ 146912 h 504825"/>
              <a:gd name="connsiteX172" fmla="*/ 108178 w 396648"/>
              <a:gd name="connsiteY172" fmla="*/ 153251 h 504825"/>
              <a:gd name="connsiteX173" fmla="*/ 108178 w 396648"/>
              <a:gd name="connsiteY173" fmla="*/ 171280 h 504825"/>
              <a:gd name="connsiteX174" fmla="*/ 105502 w 396648"/>
              <a:gd name="connsiteY174" fmla="*/ 177619 h 504825"/>
              <a:gd name="connsiteX175" fmla="*/ 99163 w 396648"/>
              <a:gd name="connsiteY175" fmla="*/ 180295 h 504825"/>
              <a:gd name="connsiteX176" fmla="*/ 81134 w 396648"/>
              <a:gd name="connsiteY176" fmla="*/ 180295 h 504825"/>
              <a:gd name="connsiteX177" fmla="*/ 74795 w 396648"/>
              <a:gd name="connsiteY177" fmla="*/ 177619 h 504825"/>
              <a:gd name="connsiteX178" fmla="*/ 72119 w 396648"/>
              <a:gd name="connsiteY178" fmla="*/ 171280 h 504825"/>
              <a:gd name="connsiteX179" fmla="*/ 72119 w 396648"/>
              <a:gd name="connsiteY179" fmla="*/ 153251 h 504825"/>
              <a:gd name="connsiteX180" fmla="*/ 74795 w 396648"/>
              <a:gd name="connsiteY180" fmla="*/ 146912 h 504825"/>
              <a:gd name="connsiteX181" fmla="*/ 81134 w 396648"/>
              <a:gd name="connsiteY181" fmla="*/ 144236 h 504825"/>
              <a:gd name="connsiteX182" fmla="*/ 297487 w 396648"/>
              <a:gd name="connsiteY182" fmla="*/ 72118 h 504825"/>
              <a:gd name="connsiteX183" fmla="*/ 315517 w 396648"/>
              <a:gd name="connsiteY183" fmla="*/ 72118 h 504825"/>
              <a:gd name="connsiteX184" fmla="*/ 321855 w 396648"/>
              <a:gd name="connsiteY184" fmla="*/ 74794 h 504825"/>
              <a:gd name="connsiteX185" fmla="*/ 324532 w 396648"/>
              <a:gd name="connsiteY185" fmla="*/ 81133 h 504825"/>
              <a:gd name="connsiteX186" fmla="*/ 324532 w 396648"/>
              <a:gd name="connsiteY186" fmla="*/ 99162 h 504825"/>
              <a:gd name="connsiteX187" fmla="*/ 321855 w 396648"/>
              <a:gd name="connsiteY187" fmla="*/ 105501 h 504825"/>
              <a:gd name="connsiteX188" fmla="*/ 315517 w 396648"/>
              <a:gd name="connsiteY188" fmla="*/ 108177 h 504825"/>
              <a:gd name="connsiteX189" fmla="*/ 297487 w 396648"/>
              <a:gd name="connsiteY189" fmla="*/ 108177 h 504825"/>
              <a:gd name="connsiteX190" fmla="*/ 291149 w 396648"/>
              <a:gd name="connsiteY190" fmla="*/ 105501 h 504825"/>
              <a:gd name="connsiteX191" fmla="*/ 288473 w 396648"/>
              <a:gd name="connsiteY191" fmla="*/ 99162 h 504825"/>
              <a:gd name="connsiteX192" fmla="*/ 288473 w 396648"/>
              <a:gd name="connsiteY192" fmla="*/ 81133 h 504825"/>
              <a:gd name="connsiteX193" fmla="*/ 291149 w 396648"/>
              <a:gd name="connsiteY193" fmla="*/ 74794 h 504825"/>
              <a:gd name="connsiteX194" fmla="*/ 297487 w 396648"/>
              <a:gd name="connsiteY194" fmla="*/ 72118 h 504825"/>
              <a:gd name="connsiteX195" fmla="*/ 225370 w 396648"/>
              <a:gd name="connsiteY195" fmla="*/ 72118 h 504825"/>
              <a:gd name="connsiteX196" fmla="*/ 243399 w 396648"/>
              <a:gd name="connsiteY196" fmla="*/ 72118 h 504825"/>
              <a:gd name="connsiteX197" fmla="*/ 249738 w 396648"/>
              <a:gd name="connsiteY197" fmla="*/ 74794 h 504825"/>
              <a:gd name="connsiteX198" fmla="*/ 252414 w 396648"/>
              <a:gd name="connsiteY198" fmla="*/ 81133 h 504825"/>
              <a:gd name="connsiteX199" fmla="*/ 252414 w 396648"/>
              <a:gd name="connsiteY199" fmla="*/ 99162 h 504825"/>
              <a:gd name="connsiteX200" fmla="*/ 249738 w 396648"/>
              <a:gd name="connsiteY200" fmla="*/ 105501 h 504825"/>
              <a:gd name="connsiteX201" fmla="*/ 243399 w 396648"/>
              <a:gd name="connsiteY201" fmla="*/ 108177 h 504825"/>
              <a:gd name="connsiteX202" fmla="*/ 225370 w 396648"/>
              <a:gd name="connsiteY202" fmla="*/ 108177 h 504825"/>
              <a:gd name="connsiteX203" fmla="*/ 219031 w 396648"/>
              <a:gd name="connsiteY203" fmla="*/ 105501 h 504825"/>
              <a:gd name="connsiteX204" fmla="*/ 216355 w 396648"/>
              <a:gd name="connsiteY204" fmla="*/ 99162 h 504825"/>
              <a:gd name="connsiteX205" fmla="*/ 216355 w 396648"/>
              <a:gd name="connsiteY205" fmla="*/ 81133 h 504825"/>
              <a:gd name="connsiteX206" fmla="*/ 219031 w 396648"/>
              <a:gd name="connsiteY206" fmla="*/ 74794 h 504825"/>
              <a:gd name="connsiteX207" fmla="*/ 225370 w 396648"/>
              <a:gd name="connsiteY207" fmla="*/ 72118 h 504825"/>
              <a:gd name="connsiteX208" fmla="*/ 153251 w 396648"/>
              <a:gd name="connsiteY208" fmla="*/ 72118 h 504825"/>
              <a:gd name="connsiteX209" fmla="*/ 171281 w 396648"/>
              <a:gd name="connsiteY209" fmla="*/ 72118 h 504825"/>
              <a:gd name="connsiteX210" fmla="*/ 177619 w 396648"/>
              <a:gd name="connsiteY210" fmla="*/ 74794 h 504825"/>
              <a:gd name="connsiteX211" fmla="*/ 180296 w 396648"/>
              <a:gd name="connsiteY211" fmla="*/ 81133 h 504825"/>
              <a:gd name="connsiteX212" fmla="*/ 180296 w 396648"/>
              <a:gd name="connsiteY212" fmla="*/ 99162 h 504825"/>
              <a:gd name="connsiteX213" fmla="*/ 177619 w 396648"/>
              <a:gd name="connsiteY213" fmla="*/ 105501 h 504825"/>
              <a:gd name="connsiteX214" fmla="*/ 171281 w 396648"/>
              <a:gd name="connsiteY214" fmla="*/ 108177 h 504825"/>
              <a:gd name="connsiteX215" fmla="*/ 153251 w 396648"/>
              <a:gd name="connsiteY215" fmla="*/ 108177 h 504825"/>
              <a:gd name="connsiteX216" fmla="*/ 146913 w 396648"/>
              <a:gd name="connsiteY216" fmla="*/ 105501 h 504825"/>
              <a:gd name="connsiteX217" fmla="*/ 144237 w 396648"/>
              <a:gd name="connsiteY217" fmla="*/ 99162 h 504825"/>
              <a:gd name="connsiteX218" fmla="*/ 144237 w 396648"/>
              <a:gd name="connsiteY218" fmla="*/ 81133 h 504825"/>
              <a:gd name="connsiteX219" fmla="*/ 146913 w 396648"/>
              <a:gd name="connsiteY219" fmla="*/ 74794 h 504825"/>
              <a:gd name="connsiteX220" fmla="*/ 153251 w 396648"/>
              <a:gd name="connsiteY220" fmla="*/ 72118 h 504825"/>
              <a:gd name="connsiteX221" fmla="*/ 81134 w 396648"/>
              <a:gd name="connsiteY221" fmla="*/ 72118 h 504825"/>
              <a:gd name="connsiteX222" fmla="*/ 99163 w 396648"/>
              <a:gd name="connsiteY222" fmla="*/ 72118 h 504825"/>
              <a:gd name="connsiteX223" fmla="*/ 105502 w 396648"/>
              <a:gd name="connsiteY223" fmla="*/ 74794 h 504825"/>
              <a:gd name="connsiteX224" fmla="*/ 108178 w 396648"/>
              <a:gd name="connsiteY224" fmla="*/ 81133 h 504825"/>
              <a:gd name="connsiteX225" fmla="*/ 108178 w 396648"/>
              <a:gd name="connsiteY225" fmla="*/ 99162 h 504825"/>
              <a:gd name="connsiteX226" fmla="*/ 105502 w 396648"/>
              <a:gd name="connsiteY226" fmla="*/ 105501 h 504825"/>
              <a:gd name="connsiteX227" fmla="*/ 99163 w 396648"/>
              <a:gd name="connsiteY227" fmla="*/ 108177 h 504825"/>
              <a:gd name="connsiteX228" fmla="*/ 81134 w 396648"/>
              <a:gd name="connsiteY228" fmla="*/ 108177 h 504825"/>
              <a:gd name="connsiteX229" fmla="*/ 74795 w 396648"/>
              <a:gd name="connsiteY229" fmla="*/ 105501 h 504825"/>
              <a:gd name="connsiteX230" fmla="*/ 72119 w 396648"/>
              <a:gd name="connsiteY230" fmla="*/ 99162 h 504825"/>
              <a:gd name="connsiteX231" fmla="*/ 72119 w 396648"/>
              <a:gd name="connsiteY231" fmla="*/ 81133 h 504825"/>
              <a:gd name="connsiteX232" fmla="*/ 74795 w 396648"/>
              <a:gd name="connsiteY232" fmla="*/ 74794 h 504825"/>
              <a:gd name="connsiteX233" fmla="*/ 81134 w 396648"/>
              <a:gd name="connsiteY233" fmla="*/ 72118 h 504825"/>
              <a:gd name="connsiteX234" fmla="*/ 36059 w 396648"/>
              <a:gd name="connsiteY234" fmla="*/ 36059 h 504825"/>
              <a:gd name="connsiteX235" fmla="*/ 36059 w 396648"/>
              <a:gd name="connsiteY235" fmla="*/ 468766 h 504825"/>
              <a:gd name="connsiteX236" fmla="*/ 144236 w 396648"/>
              <a:gd name="connsiteY236" fmla="*/ 468766 h 504825"/>
              <a:gd name="connsiteX237" fmla="*/ 144236 w 396648"/>
              <a:gd name="connsiteY237" fmla="*/ 405663 h 504825"/>
              <a:gd name="connsiteX238" fmla="*/ 146912 w 396648"/>
              <a:gd name="connsiteY238" fmla="*/ 399324 h 504825"/>
              <a:gd name="connsiteX239" fmla="*/ 153250 w 396648"/>
              <a:gd name="connsiteY239" fmla="*/ 396648 h 504825"/>
              <a:gd name="connsiteX240" fmla="*/ 243398 w 396648"/>
              <a:gd name="connsiteY240" fmla="*/ 396648 h 504825"/>
              <a:gd name="connsiteX241" fmla="*/ 249737 w 396648"/>
              <a:gd name="connsiteY241" fmla="*/ 399324 h 504825"/>
              <a:gd name="connsiteX242" fmla="*/ 252413 w 396648"/>
              <a:gd name="connsiteY242" fmla="*/ 405663 h 504825"/>
              <a:gd name="connsiteX243" fmla="*/ 252413 w 396648"/>
              <a:gd name="connsiteY243" fmla="*/ 468766 h 504825"/>
              <a:gd name="connsiteX244" fmla="*/ 360590 w 396648"/>
              <a:gd name="connsiteY244" fmla="*/ 468766 h 504825"/>
              <a:gd name="connsiteX245" fmla="*/ 360590 w 396648"/>
              <a:gd name="connsiteY245" fmla="*/ 36059 h 504825"/>
              <a:gd name="connsiteX246" fmla="*/ 18030 w 396648"/>
              <a:gd name="connsiteY246" fmla="*/ 0 h 504825"/>
              <a:gd name="connsiteX247" fmla="*/ 378619 w 396648"/>
              <a:gd name="connsiteY247" fmla="*/ 0 h 504825"/>
              <a:gd name="connsiteX248" fmla="*/ 391296 w 396648"/>
              <a:gd name="connsiteY248" fmla="*/ 5353 h 504825"/>
              <a:gd name="connsiteX249" fmla="*/ 396648 w 396648"/>
              <a:gd name="connsiteY249" fmla="*/ 18029 h 504825"/>
              <a:gd name="connsiteX250" fmla="*/ 396648 w 396648"/>
              <a:gd name="connsiteY250" fmla="*/ 486796 h 504825"/>
              <a:gd name="connsiteX251" fmla="*/ 391296 w 396648"/>
              <a:gd name="connsiteY251" fmla="*/ 499473 h 504825"/>
              <a:gd name="connsiteX252" fmla="*/ 378619 w 396648"/>
              <a:gd name="connsiteY252" fmla="*/ 504825 h 504825"/>
              <a:gd name="connsiteX253" fmla="*/ 18030 w 396648"/>
              <a:gd name="connsiteY253" fmla="*/ 504825 h 504825"/>
              <a:gd name="connsiteX254" fmla="*/ 5352 w 396648"/>
              <a:gd name="connsiteY254" fmla="*/ 499473 h 504825"/>
              <a:gd name="connsiteX255" fmla="*/ 0 w 396648"/>
              <a:gd name="connsiteY255" fmla="*/ 486796 h 504825"/>
              <a:gd name="connsiteX256" fmla="*/ 0 w 396648"/>
              <a:gd name="connsiteY256" fmla="*/ 18029 h 504825"/>
              <a:gd name="connsiteX257" fmla="*/ 5352 w 396648"/>
              <a:gd name="connsiteY257" fmla="*/ 5353 h 504825"/>
              <a:gd name="connsiteX258" fmla="*/ 18030 w 396648"/>
              <a:gd name="connsiteY258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</a:cxnLst>
            <a:rect l="l" t="t" r="r" b="b"/>
            <a:pathLst>
              <a:path w="396648" h="504825">
                <a:moveTo>
                  <a:pt x="297487" y="360589"/>
                </a:moveTo>
                <a:lnTo>
                  <a:pt x="315517" y="360589"/>
                </a:lnTo>
                <a:cubicBezTo>
                  <a:pt x="317958" y="360589"/>
                  <a:pt x="320072" y="361481"/>
                  <a:pt x="321855" y="363266"/>
                </a:cubicBezTo>
                <a:cubicBezTo>
                  <a:pt x="323640" y="365050"/>
                  <a:pt x="324532" y="367162"/>
                  <a:pt x="324532" y="369604"/>
                </a:cubicBezTo>
                <a:lnTo>
                  <a:pt x="324532" y="387634"/>
                </a:lnTo>
                <a:cubicBezTo>
                  <a:pt x="324532" y="390075"/>
                  <a:pt x="323640" y="392188"/>
                  <a:pt x="321855" y="393972"/>
                </a:cubicBezTo>
                <a:cubicBezTo>
                  <a:pt x="320072" y="395756"/>
                  <a:pt x="317958" y="396648"/>
                  <a:pt x="315517" y="396648"/>
                </a:cubicBezTo>
                <a:lnTo>
                  <a:pt x="297487" y="396648"/>
                </a:lnTo>
                <a:cubicBezTo>
                  <a:pt x="295046" y="396648"/>
                  <a:pt x="292933" y="395756"/>
                  <a:pt x="291149" y="393972"/>
                </a:cubicBezTo>
                <a:cubicBezTo>
                  <a:pt x="289365" y="392188"/>
                  <a:pt x="288473" y="390075"/>
                  <a:pt x="288473" y="387634"/>
                </a:cubicBezTo>
                <a:lnTo>
                  <a:pt x="288473" y="369604"/>
                </a:lnTo>
                <a:cubicBezTo>
                  <a:pt x="288473" y="367162"/>
                  <a:pt x="289365" y="365050"/>
                  <a:pt x="291149" y="363266"/>
                </a:cubicBezTo>
                <a:cubicBezTo>
                  <a:pt x="292933" y="361481"/>
                  <a:pt x="295046" y="360589"/>
                  <a:pt x="297487" y="360589"/>
                </a:cubicBezTo>
                <a:close/>
                <a:moveTo>
                  <a:pt x="81134" y="360589"/>
                </a:moveTo>
                <a:lnTo>
                  <a:pt x="99163" y="360589"/>
                </a:lnTo>
                <a:cubicBezTo>
                  <a:pt x="101605" y="360589"/>
                  <a:pt x="103718" y="361481"/>
                  <a:pt x="105502" y="363266"/>
                </a:cubicBezTo>
                <a:cubicBezTo>
                  <a:pt x="107286" y="365050"/>
                  <a:pt x="108178" y="367162"/>
                  <a:pt x="108178" y="369604"/>
                </a:cubicBezTo>
                <a:lnTo>
                  <a:pt x="108178" y="387634"/>
                </a:lnTo>
                <a:cubicBezTo>
                  <a:pt x="108178" y="390075"/>
                  <a:pt x="107286" y="392188"/>
                  <a:pt x="105502" y="393972"/>
                </a:cubicBezTo>
                <a:cubicBezTo>
                  <a:pt x="103718" y="395756"/>
                  <a:pt x="101605" y="396648"/>
                  <a:pt x="99163" y="396648"/>
                </a:cubicBezTo>
                <a:lnTo>
                  <a:pt x="81134" y="396648"/>
                </a:lnTo>
                <a:cubicBezTo>
                  <a:pt x="78693" y="396648"/>
                  <a:pt x="76580" y="395756"/>
                  <a:pt x="74795" y="393972"/>
                </a:cubicBezTo>
                <a:cubicBezTo>
                  <a:pt x="73011" y="392188"/>
                  <a:pt x="72119" y="390075"/>
                  <a:pt x="72119" y="387634"/>
                </a:cubicBezTo>
                <a:lnTo>
                  <a:pt x="72119" y="369604"/>
                </a:lnTo>
                <a:cubicBezTo>
                  <a:pt x="72119" y="367162"/>
                  <a:pt x="73011" y="365050"/>
                  <a:pt x="74795" y="363266"/>
                </a:cubicBezTo>
                <a:cubicBezTo>
                  <a:pt x="76580" y="361481"/>
                  <a:pt x="78693" y="360589"/>
                  <a:pt x="81134" y="360589"/>
                </a:cubicBezTo>
                <a:close/>
                <a:moveTo>
                  <a:pt x="297487" y="288471"/>
                </a:moveTo>
                <a:lnTo>
                  <a:pt x="315517" y="288471"/>
                </a:lnTo>
                <a:cubicBezTo>
                  <a:pt x="317958" y="288471"/>
                  <a:pt x="320072" y="289363"/>
                  <a:pt x="321855" y="291148"/>
                </a:cubicBezTo>
                <a:cubicBezTo>
                  <a:pt x="323640" y="292932"/>
                  <a:pt x="324532" y="295045"/>
                  <a:pt x="324532" y="297486"/>
                </a:cubicBezTo>
                <a:lnTo>
                  <a:pt x="324532" y="315516"/>
                </a:lnTo>
                <a:cubicBezTo>
                  <a:pt x="324532" y="317957"/>
                  <a:pt x="323640" y="320070"/>
                  <a:pt x="321855" y="321854"/>
                </a:cubicBezTo>
                <a:cubicBezTo>
                  <a:pt x="320072" y="323638"/>
                  <a:pt x="317958" y="324530"/>
                  <a:pt x="315517" y="324530"/>
                </a:cubicBezTo>
                <a:lnTo>
                  <a:pt x="297487" y="324530"/>
                </a:lnTo>
                <a:cubicBezTo>
                  <a:pt x="295046" y="324530"/>
                  <a:pt x="292933" y="323638"/>
                  <a:pt x="291149" y="321854"/>
                </a:cubicBezTo>
                <a:cubicBezTo>
                  <a:pt x="289365" y="320070"/>
                  <a:pt x="288473" y="317957"/>
                  <a:pt x="288473" y="315516"/>
                </a:cubicBezTo>
                <a:lnTo>
                  <a:pt x="288473" y="297486"/>
                </a:lnTo>
                <a:cubicBezTo>
                  <a:pt x="288473" y="295045"/>
                  <a:pt x="289365" y="292932"/>
                  <a:pt x="291149" y="291148"/>
                </a:cubicBezTo>
                <a:cubicBezTo>
                  <a:pt x="292933" y="289363"/>
                  <a:pt x="295046" y="288471"/>
                  <a:pt x="297487" y="288471"/>
                </a:cubicBezTo>
                <a:close/>
                <a:moveTo>
                  <a:pt x="225370" y="288471"/>
                </a:moveTo>
                <a:lnTo>
                  <a:pt x="243399" y="288471"/>
                </a:lnTo>
                <a:cubicBezTo>
                  <a:pt x="245841" y="288471"/>
                  <a:pt x="247953" y="289363"/>
                  <a:pt x="249738" y="291148"/>
                </a:cubicBezTo>
                <a:cubicBezTo>
                  <a:pt x="251522" y="292932"/>
                  <a:pt x="252414" y="295045"/>
                  <a:pt x="252414" y="297486"/>
                </a:cubicBezTo>
                <a:lnTo>
                  <a:pt x="252414" y="315516"/>
                </a:lnTo>
                <a:cubicBezTo>
                  <a:pt x="252414" y="317957"/>
                  <a:pt x="251522" y="320070"/>
                  <a:pt x="249738" y="321854"/>
                </a:cubicBezTo>
                <a:cubicBezTo>
                  <a:pt x="247953" y="323638"/>
                  <a:pt x="245841" y="324530"/>
                  <a:pt x="243399" y="324530"/>
                </a:cubicBezTo>
                <a:lnTo>
                  <a:pt x="225370" y="324530"/>
                </a:lnTo>
                <a:cubicBezTo>
                  <a:pt x="222928" y="324530"/>
                  <a:pt x="220816" y="323638"/>
                  <a:pt x="219031" y="321854"/>
                </a:cubicBezTo>
                <a:cubicBezTo>
                  <a:pt x="217247" y="320070"/>
                  <a:pt x="216355" y="317957"/>
                  <a:pt x="216355" y="315516"/>
                </a:cubicBezTo>
                <a:lnTo>
                  <a:pt x="216355" y="297486"/>
                </a:lnTo>
                <a:cubicBezTo>
                  <a:pt x="216355" y="295045"/>
                  <a:pt x="217247" y="292932"/>
                  <a:pt x="219031" y="291148"/>
                </a:cubicBezTo>
                <a:cubicBezTo>
                  <a:pt x="220816" y="289363"/>
                  <a:pt x="222928" y="288471"/>
                  <a:pt x="225370" y="288471"/>
                </a:cubicBezTo>
                <a:close/>
                <a:moveTo>
                  <a:pt x="153251" y="288471"/>
                </a:moveTo>
                <a:lnTo>
                  <a:pt x="171281" y="288471"/>
                </a:lnTo>
                <a:cubicBezTo>
                  <a:pt x="173723" y="288471"/>
                  <a:pt x="175836" y="289363"/>
                  <a:pt x="177619" y="291148"/>
                </a:cubicBezTo>
                <a:cubicBezTo>
                  <a:pt x="179404" y="292932"/>
                  <a:pt x="180296" y="295045"/>
                  <a:pt x="180296" y="297486"/>
                </a:cubicBezTo>
                <a:lnTo>
                  <a:pt x="180296" y="315516"/>
                </a:lnTo>
                <a:cubicBezTo>
                  <a:pt x="180296" y="317957"/>
                  <a:pt x="179404" y="320070"/>
                  <a:pt x="177619" y="321854"/>
                </a:cubicBezTo>
                <a:cubicBezTo>
                  <a:pt x="175836" y="323638"/>
                  <a:pt x="173723" y="324530"/>
                  <a:pt x="171281" y="324530"/>
                </a:cubicBezTo>
                <a:lnTo>
                  <a:pt x="153251" y="324530"/>
                </a:lnTo>
                <a:cubicBezTo>
                  <a:pt x="150810" y="324530"/>
                  <a:pt x="148697" y="323638"/>
                  <a:pt x="146913" y="321854"/>
                </a:cubicBezTo>
                <a:cubicBezTo>
                  <a:pt x="145129" y="320070"/>
                  <a:pt x="144237" y="317957"/>
                  <a:pt x="144237" y="315516"/>
                </a:cubicBezTo>
                <a:lnTo>
                  <a:pt x="144237" y="297486"/>
                </a:lnTo>
                <a:cubicBezTo>
                  <a:pt x="144237" y="295045"/>
                  <a:pt x="145129" y="292932"/>
                  <a:pt x="146913" y="291148"/>
                </a:cubicBezTo>
                <a:cubicBezTo>
                  <a:pt x="148697" y="289363"/>
                  <a:pt x="150810" y="288471"/>
                  <a:pt x="153251" y="288471"/>
                </a:cubicBezTo>
                <a:close/>
                <a:moveTo>
                  <a:pt x="81134" y="288471"/>
                </a:moveTo>
                <a:lnTo>
                  <a:pt x="99163" y="288471"/>
                </a:lnTo>
                <a:cubicBezTo>
                  <a:pt x="101605" y="288471"/>
                  <a:pt x="103718" y="289363"/>
                  <a:pt x="105502" y="291148"/>
                </a:cubicBezTo>
                <a:cubicBezTo>
                  <a:pt x="107286" y="292932"/>
                  <a:pt x="108178" y="295045"/>
                  <a:pt x="108178" y="297486"/>
                </a:cubicBezTo>
                <a:lnTo>
                  <a:pt x="108178" y="315516"/>
                </a:lnTo>
                <a:cubicBezTo>
                  <a:pt x="108178" y="317957"/>
                  <a:pt x="107286" y="320070"/>
                  <a:pt x="105502" y="321854"/>
                </a:cubicBezTo>
                <a:cubicBezTo>
                  <a:pt x="103718" y="323638"/>
                  <a:pt x="101605" y="324530"/>
                  <a:pt x="99163" y="324530"/>
                </a:cubicBezTo>
                <a:lnTo>
                  <a:pt x="81134" y="324530"/>
                </a:lnTo>
                <a:cubicBezTo>
                  <a:pt x="78693" y="324530"/>
                  <a:pt x="76580" y="323638"/>
                  <a:pt x="74795" y="321854"/>
                </a:cubicBezTo>
                <a:cubicBezTo>
                  <a:pt x="73011" y="320070"/>
                  <a:pt x="72119" y="317957"/>
                  <a:pt x="72119" y="315516"/>
                </a:cubicBezTo>
                <a:lnTo>
                  <a:pt x="72119" y="297486"/>
                </a:lnTo>
                <a:cubicBezTo>
                  <a:pt x="72119" y="295045"/>
                  <a:pt x="73011" y="292932"/>
                  <a:pt x="74795" y="291148"/>
                </a:cubicBezTo>
                <a:cubicBezTo>
                  <a:pt x="76580" y="289363"/>
                  <a:pt x="78693" y="288471"/>
                  <a:pt x="81134" y="288471"/>
                </a:cubicBezTo>
                <a:close/>
                <a:moveTo>
                  <a:pt x="297487" y="216353"/>
                </a:moveTo>
                <a:lnTo>
                  <a:pt x="315517" y="216353"/>
                </a:lnTo>
                <a:cubicBezTo>
                  <a:pt x="317958" y="216353"/>
                  <a:pt x="320072" y="217245"/>
                  <a:pt x="321855" y="219029"/>
                </a:cubicBezTo>
                <a:cubicBezTo>
                  <a:pt x="323640" y="220813"/>
                  <a:pt x="324532" y="222926"/>
                  <a:pt x="324532" y="225367"/>
                </a:cubicBezTo>
                <a:lnTo>
                  <a:pt x="324532" y="243397"/>
                </a:lnTo>
                <a:cubicBezTo>
                  <a:pt x="324532" y="245838"/>
                  <a:pt x="323640" y="247951"/>
                  <a:pt x="321855" y="249735"/>
                </a:cubicBezTo>
                <a:cubicBezTo>
                  <a:pt x="320072" y="251519"/>
                  <a:pt x="317958" y="252411"/>
                  <a:pt x="315517" y="252411"/>
                </a:cubicBezTo>
                <a:lnTo>
                  <a:pt x="297487" y="252411"/>
                </a:lnTo>
                <a:cubicBezTo>
                  <a:pt x="295046" y="252411"/>
                  <a:pt x="292933" y="251519"/>
                  <a:pt x="291149" y="249735"/>
                </a:cubicBezTo>
                <a:cubicBezTo>
                  <a:pt x="289365" y="247951"/>
                  <a:pt x="288473" y="245838"/>
                  <a:pt x="288473" y="243397"/>
                </a:cubicBezTo>
                <a:lnTo>
                  <a:pt x="288473" y="225367"/>
                </a:lnTo>
                <a:cubicBezTo>
                  <a:pt x="288473" y="222926"/>
                  <a:pt x="289365" y="220813"/>
                  <a:pt x="291149" y="219029"/>
                </a:cubicBezTo>
                <a:cubicBezTo>
                  <a:pt x="292933" y="217245"/>
                  <a:pt x="295046" y="216353"/>
                  <a:pt x="297487" y="216353"/>
                </a:cubicBezTo>
                <a:close/>
                <a:moveTo>
                  <a:pt x="225370" y="216353"/>
                </a:moveTo>
                <a:lnTo>
                  <a:pt x="243399" y="216353"/>
                </a:lnTo>
                <a:cubicBezTo>
                  <a:pt x="245841" y="216353"/>
                  <a:pt x="247953" y="217245"/>
                  <a:pt x="249738" y="219029"/>
                </a:cubicBezTo>
                <a:cubicBezTo>
                  <a:pt x="251522" y="220813"/>
                  <a:pt x="252414" y="222926"/>
                  <a:pt x="252414" y="225367"/>
                </a:cubicBezTo>
                <a:lnTo>
                  <a:pt x="252414" y="243397"/>
                </a:lnTo>
                <a:cubicBezTo>
                  <a:pt x="252414" y="245838"/>
                  <a:pt x="251522" y="247951"/>
                  <a:pt x="249738" y="249735"/>
                </a:cubicBezTo>
                <a:cubicBezTo>
                  <a:pt x="247953" y="251519"/>
                  <a:pt x="245841" y="252411"/>
                  <a:pt x="243399" y="252411"/>
                </a:cubicBezTo>
                <a:lnTo>
                  <a:pt x="225370" y="252411"/>
                </a:lnTo>
                <a:cubicBezTo>
                  <a:pt x="222928" y="252411"/>
                  <a:pt x="220816" y="251519"/>
                  <a:pt x="219031" y="249735"/>
                </a:cubicBezTo>
                <a:cubicBezTo>
                  <a:pt x="217247" y="247951"/>
                  <a:pt x="216355" y="245838"/>
                  <a:pt x="216355" y="243397"/>
                </a:cubicBezTo>
                <a:lnTo>
                  <a:pt x="216355" y="225367"/>
                </a:lnTo>
                <a:cubicBezTo>
                  <a:pt x="216355" y="222926"/>
                  <a:pt x="217247" y="220813"/>
                  <a:pt x="219031" y="219029"/>
                </a:cubicBezTo>
                <a:cubicBezTo>
                  <a:pt x="220816" y="217245"/>
                  <a:pt x="222928" y="216353"/>
                  <a:pt x="225370" y="216353"/>
                </a:cubicBezTo>
                <a:close/>
                <a:moveTo>
                  <a:pt x="153251" y="216353"/>
                </a:moveTo>
                <a:lnTo>
                  <a:pt x="171281" y="216353"/>
                </a:lnTo>
                <a:cubicBezTo>
                  <a:pt x="173723" y="216353"/>
                  <a:pt x="175836" y="217245"/>
                  <a:pt x="177619" y="219029"/>
                </a:cubicBezTo>
                <a:cubicBezTo>
                  <a:pt x="179404" y="220813"/>
                  <a:pt x="180296" y="222926"/>
                  <a:pt x="180296" y="225367"/>
                </a:cubicBezTo>
                <a:lnTo>
                  <a:pt x="180296" y="243397"/>
                </a:lnTo>
                <a:cubicBezTo>
                  <a:pt x="180296" y="245838"/>
                  <a:pt x="179404" y="247951"/>
                  <a:pt x="177619" y="249735"/>
                </a:cubicBezTo>
                <a:cubicBezTo>
                  <a:pt x="175836" y="251519"/>
                  <a:pt x="173723" y="252411"/>
                  <a:pt x="171281" y="252411"/>
                </a:cubicBezTo>
                <a:lnTo>
                  <a:pt x="153251" y="252411"/>
                </a:lnTo>
                <a:cubicBezTo>
                  <a:pt x="150810" y="252411"/>
                  <a:pt x="148697" y="251519"/>
                  <a:pt x="146913" y="249735"/>
                </a:cubicBezTo>
                <a:cubicBezTo>
                  <a:pt x="145129" y="247951"/>
                  <a:pt x="144237" y="245838"/>
                  <a:pt x="144237" y="243397"/>
                </a:cubicBezTo>
                <a:lnTo>
                  <a:pt x="144237" y="225367"/>
                </a:lnTo>
                <a:cubicBezTo>
                  <a:pt x="144237" y="222926"/>
                  <a:pt x="145129" y="220813"/>
                  <a:pt x="146913" y="219029"/>
                </a:cubicBezTo>
                <a:cubicBezTo>
                  <a:pt x="148697" y="217245"/>
                  <a:pt x="150810" y="216353"/>
                  <a:pt x="153251" y="216353"/>
                </a:cubicBezTo>
                <a:close/>
                <a:moveTo>
                  <a:pt x="81134" y="216353"/>
                </a:moveTo>
                <a:lnTo>
                  <a:pt x="99163" y="216353"/>
                </a:lnTo>
                <a:cubicBezTo>
                  <a:pt x="101605" y="216353"/>
                  <a:pt x="103718" y="217245"/>
                  <a:pt x="105502" y="219029"/>
                </a:cubicBezTo>
                <a:cubicBezTo>
                  <a:pt x="107286" y="220813"/>
                  <a:pt x="108178" y="222926"/>
                  <a:pt x="108178" y="225367"/>
                </a:cubicBezTo>
                <a:lnTo>
                  <a:pt x="108178" y="243397"/>
                </a:lnTo>
                <a:cubicBezTo>
                  <a:pt x="108178" y="245838"/>
                  <a:pt x="107286" y="247951"/>
                  <a:pt x="105502" y="249735"/>
                </a:cubicBezTo>
                <a:cubicBezTo>
                  <a:pt x="103718" y="251519"/>
                  <a:pt x="101605" y="252411"/>
                  <a:pt x="99163" y="252411"/>
                </a:cubicBezTo>
                <a:lnTo>
                  <a:pt x="81134" y="252411"/>
                </a:lnTo>
                <a:cubicBezTo>
                  <a:pt x="78693" y="252411"/>
                  <a:pt x="76580" y="251519"/>
                  <a:pt x="74795" y="249735"/>
                </a:cubicBezTo>
                <a:cubicBezTo>
                  <a:pt x="73011" y="247951"/>
                  <a:pt x="72119" y="245838"/>
                  <a:pt x="72119" y="243397"/>
                </a:cubicBezTo>
                <a:lnTo>
                  <a:pt x="72119" y="225367"/>
                </a:lnTo>
                <a:cubicBezTo>
                  <a:pt x="72119" y="222926"/>
                  <a:pt x="73011" y="220813"/>
                  <a:pt x="74795" y="219029"/>
                </a:cubicBezTo>
                <a:cubicBezTo>
                  <a:pt x="76580" y="217245"/>
                  <a:pt x="78693" y="216353"/>
                  <a:pt x="81134" y="216353"/>
                </a:cubicBezTo>
                <a:close/>
                <a:moveTo>
                  <a:pt x="297487" y="144236"/>
                </a:moveTo>
                <a:lnTo>
                  <a:pt x="315517" y="144236"/>
                </a:lnTo>
                <a:cubicBezTo>
                  <a:pt x="317958" y="144236"/>
                  <a:pt x="320072" y="145128"/>
                  <a:pt x="321855" y="146912"/>
                </a:cubicBezTo>
                <a:cubicBezTo>
                  <a:pt x="323640" y="148696"/>
                  <a:pt x="324532" y="150809"/>
                  <a:pt x="324532" y="153251"/>
                </a:cubicBezTo>
                <a:lnTo>
                  <a:pt x="324532" y="171280"/>
                </a:lnTo>
                <a:cubicBezTo>
                  <a:pt x="324532" y="173721"/>
                  <a:pt x="323640" y="175834"/>
                  <a:pt x="321855" y="177619"/>
                </a:cubicBezTo>
                <a:cubicBezTo>
                  <a:pt x="320072" y="179402"/>
                  <a:pt x="317958" y="180295"/>
                  <a:pt x="315517" y="180295"/>
                </a:cubicBezTo>
                <a:lnTo>
                  <a:pt x="297487" y="180295"/>
                </a:lnTo>
                <a:cubicBezTo>
                  <a:pt x="295046" y="180295"/>
                  <a:pt x="292933" y="179402"/>
                  <a:pt x="291149" y="177619"/>
                </a:cubicBezTo>
                <a:cubicBezTo>
                  <a:pt x="289365" y="175834"/>
                  <a:pt x="288473" y="173721"/>
                  <a:pt x="288473" y="171280"/>
                </a:cubicBezTo>
                <a:lnTo>
                  <a:pt x="288473" y="153251"/>
                </a:lnTo>
                <a:cubicBezTo>
                  <a:pt x="288473" y="150809"/>
                  <a:pt x="289365" y="148696"/>
                  <a:pt x="291149" y="146912"/>
                </a:cubicBezTo>
                <a:cubicBezTo>
                  <a:pt x="292933" y="145128"/>
                  <a:pt x="295046" y="144236"/>
                  <a:pt x="297487" y="144236"/>
                </a:cubicBezTo>
                <a:close/>
                <a:moveTo>
                  <a:pt x="225370" y="144236"/>
                </a:moveTo>
                <a:lnTo>
                  <a:pt x="243399" y="144236"/>
                </a:lnTo>
                <a:cubicBezTo>
                  <a:pt x="245841" y="144236"/>
                  <a:pt x="247953" y="145128"/>
                  <a:pt x="249738" y="146912"/>
                </a:cubicBezTo>
                <a:cubicBezTo>
                  <a:pt x="251522" y="148696"/>
                  <a:pt x="252414" y="150809"/>
                  <a:pt x="252414" y="153251"/>
                </a:cubicBezTo>
                <a:lnTo>
                  <a:pt x="252414" y="171280"/>
                </a:lnTo>
                <a:cubicBezTo>
                  <a:pt x="252414" y="173721"/>
                  <a:pt x="251522" y="175834"/>
                  <a:pt x="249738" y="177619"/>
                </a:cubicBezTo>
                <a:cubicBezTo>
                  <a:pt x="247953" y="179402"/>
                  <a:pt x="245841" y="180295"/>
                  <a:pt x="243399" y="180295"/>
                </a:cubicBezTo>
                <a:lnTo>
                  <a:pt x="225370" y="180295"/>
                </a:lnTo>
                <a:cubicBezTo>
                  <a:pt x="222928" y="180295"/>
                  <a:pt x="220816" y="179402"/>
                  <a:pt x="219031" y="177619"/>
                </a:cubicBezTo>
                <a:cubicBezTo>
                  <a:pt x="217247" y="175834"/>
                  <a:pt x="216355" y="173721"/>
                  <a:pt x="216355" y="171280"/>
                </a:cubicBezTo>
                <a:lnTo>
                  <a:pt x="216355" y="153251"/>
                </a:lnTo>
                <a:cubicBezTo>
                  <a:pt x="216355" y="150809"/>
                  <a:pt x="217247" y="148696"/>
                  <a:pt x="219031" y="146912"/>
                </a:cubicBezTo>
                <a:cubicBezTo>
                  <a:pt x="220816" y="145128"/>
                  <a:pt x="222928" y="144236"/>
                  <a:pt x="225370" y="144236"/>
                </a:cubicBezTo>
                <a:close/>
                <a:moveTo>
                  <a:pt x="153251" y="144236"/>
                </a:moveTo>
                <a:lnTo>
                  <a:pt x="171281" y="144236"/>
                </a:lnTo>
                <a:cubicBezTo>
                  <a:pt x="173723" y="144236"/>
                  <a:pt x="175836" y="145128"/>
                  <a:pt x="177619" y="146912"/>
                </a:cubicBezTo>
                <a:cubicBezTo>
                  <a:pt x="179404" y="148696"/>
                  <a:pt x="180296" y="150809"/>
                  <a:pt x="180296" y="153251"/>
                </a:cubicBezTo>
                <a:lnTo>
                  <a:pt x="180296" y="171280"/>
                </a:lnTo>
                <a:cubicBezTo>
                  <a:pt x="180296" y="173721"/>
                  <a:pt x="179404" y="175834"/>
                  <a:pt x="177619" y="177619"/>
                </a:cubicBezTo>
                <a:cubicBezTo>
                  <a:pt x="175836" y="179402"/>
                  <a:pt x="173723" y="180295"/>
                  <a:pt x="171281" y="180295"/>
                </a:cubicBezTo>
                <a:lnTo>
                  <a:pt x="153251" y="180295"/>
                </a:lnTo>
                <a:cubicBezTo>
                  <a:pt x="150810" y="180295"/>
                  <a:pt x="148697" y="179402"/>
                  <a:pt x="146913" y="177619"/>
                </a:cubicBezTo>
                <a:cubicBezTo>
                  <a:pt x="145129" y="175834"/>
                  <a:pt x="144237" y="173721"/>
                  <a:pt x="144237" y="171280"/>
                </a:cubicBezTo>
                <a:lnTo>
                  <a:pt x="144237" y="153251"/>
                </a:lnTo>
                <a:cubicBezTo>
                  <a:pt x="144237" y="150809"/>
                  <a:pt x="145129" y="148696"/>
                  <a:pt x="146913" y="146912"/>
                </a:cubicBezTo>
                <a:cubicBezTo>
                  <a:pt x="148697" y="145128"/>
                  <a:pt x="150810" y="144236"/>
                  <a:pt x="153251" y="144236"/>
                </a:cubicBezTo>
                <a:close/>
                <a:moveTo>
                  <a:pt x="81134" y="144236"/>
                </a:moveTo>
                <a:lnTo>
                  <a:pt x="99163" y="144236"/>
                </a:lnTo>
                <a:cubicBezTo>
                  <a:pt x="101605" y="144236"/>
                  <a:pt x="103718" y="145128"/>
                  <a:pt x="105502" y="146912"/>
                </a:cubicBezTo>
                <a:cubicBezTo>
                  <a:pt x="107286" y="148696"/>
                  <a:pt x="108178" y="150809"/>
                  <a:pt x="108178" y="153251"/>
                </a:cubicBezTo>
                <a:lnTo>
                  <a:pt x="108178" y="171280"/>
                </a:lnTo>
                <a:cubicBezTo>
                  <a:pt x="108178" y="173721"/>
                  <a:pt x="107286" y="175834"/>
                  <a:pt x="105502" y="177619"/>
                </a:cubicBezTo>
                <a:cubicBezTo>
                  <a:pt x="103718" y="179402"/>
                  <a:pt x="101605" y="180295"/>
                  <a:pt x="99163" y="180295"/>
                </a:cubicBezTo>
                <a:lnTo>
                  <a:pt x="81134" y="180295"/>
                </a:lnTo>
                <a:cubicBezTo>
                  <a:pt x="78693" y="180295"/>
                  <a:pt x="76580" y="179402"/>
                  <a:pt x="74795" y="177619"/>
                </a:cubicBezTo>
                <a:cubicBezTo>
                  <a:pt x="73011" y="175834"/>
                  <a:pt x="72119" y="173721"/>
                  <a:pt x="72119" y="171280"/>
                </a:cubicBezTo>
                <a:lnTo>
                  <a:pt x="72119" y="153251"/>
                </a:lnTo>
                <a:cubicBezTo>
                  <a:pt x="72119" y="150809"/>
                  <a:pt x="73011" y="148696"/>
                  <a:pt x="74795" y="146912"/>
                </a:cubicBezTo>
                <a:cubicBezTo>
                  <a:pt x="76580" y="145128"/>
                  <a:pt x="78693" y="144236"/>
                  <a:pt x="81134" y="144236"/>
                </a:cubicBezTo>
                <a:close/>
                <a:moveTo>
                  <a:pt x="297487" y="72118"/>
                </a:moveTo>
                <a:lnTo>
                  <a:pt x="315517" y="72118"/>
                </a:lnTo>
                <a:cubicBezTo>
                  <a:pt x="317958" y="72118"/>
                  <a:pt x="320072" y="73010"/>
                  <a:pt x="321855" y="74794"/>
                </a:cubicBezTo>
                <a:cubicBezTo>
                  <a:pt x="323640" y="76578"/>
                  <a:pt x="324532" y="78691"/>
                  <a:pt x="324532" y="81133"/>
                </a:cubicBezTo>
                <a:lnTo>
                  <a:pt x="324532" y="99162"/>
                </a:lnTo>
                <a:cubicBezTo>
                  <a:pt x="324532" y="101603"/>
                  <a:pt x="323640" y="103716"/>
                  <a:pt x="321855" y="105501"/>
                </a:cubicBezTo>
                <a:cubicBezTo>
                  <a:pt x="320072" y="107285"/>
                  <a:pt x="317958" y="108177"/>
                  <a:pt x="315517" y="108177"/>
                </a:cubicBezTo>
                <a:lnTo>
                  <a:pt x="297487" y="108177"/>
                </a:lnTo>
                <a:cubicBezTo>
                  <a:pt x="295046" y="108177"/>
                  <a:pt x="292933" y="107285"/>
                  <a:pt x="291149" y="105501"/>
                </a:cubicBezTo>
                <a:cubicBezTo>
                  <a:pt x="289365" y="103716"/>
                  <a:pt x="288473" y="101603"/>
                  <a:pt x="288473" y="99162"/>
                </a:cubicBezTo>
                <a:lnTo>
                  <a:pt x="288473" y="81133"/>
                </a:lnTo>
                <a:cubicBezTo>
                  <a:pt x="288473" y="78691"/>
                  <a:pt x="289365" y="76578"/>
                  <a:pt x="291149" y="74794"/>
                </a:cubicBezTo>
                <a:cubicBezTo>
                  <a:pt x="292933" y="73010"/>
                  <a:pt x="295046" y="72118"/>
                  <a:pt x="297487" y="72118"/>
                </a:cubicBezTo>
                <a:close/>
                <a:moveTo>
                  <a:pt x="225370" y="72118"/>
                </a:moveTo>
                <a:lnTo>
                  <a:pt x="243399" y="72118"/>
                </a:lnTo>
                <a:cubicBezTo>
                  <a:pt x="245841" y="72118"/>
                  <a:pt x="247953" y="73010"/>
                  <a:pt x="249738" y="74794"/>
                </a:cubicBezTo>
                <a:cubicBezTo>
                  <a:pt x="251522" y="76578"/>
                  <a:pt x="252414" y="78691"/>
                  <a:pt x="252414" y="81133"/>
                </a:cubicBezTo>
                <a:lnTo>
                  <a:pt x="252414" y="99162"/>
                </a:lnTo>
                <a:cubicBezTo>
                  <a:pt x="252414" y="101603"/>
                  <a:pt x="251522" y="103716"/>
                  <a:pt x="249738" y="105501"/>
                </a:cubicBezTo>
                <a:cubicBezTo>
                  <a:pt x="247953" y="107285"/>
                  <a:pt x="245841" y="108177"/>
                  <a:pt x="243399" y="108177"/>
                </a:cubicBezTo>
                <a:lnTo>
                  <a:pt x="225370" y="108177"/>
                </a:lnTo>
                <a:cubicBezTo>
                  <a:pt x="222928" y="108177"/>
                  <a:pt x="220816" y="107285"/>
                  <a:pt x="219031" y="105501"/>
                </a:cubicBezTo>
                <a:cubicBezTo>
                  <a:pt x="217247" y="103716"/>
                  <a:pt x="216355" y="101603"/>
                  <a:pt x="216355" y="99162"/>
                </a:cubicBezTo>
                <a:lnTo>
                  <a:pt x="216355" y="81133"/>
                </a:lnTo>
                <a:cubicBezTo>
                  <a:pt x="216355" y="78691"/>
                  <a:pt x="217247" y="76578"/>
                  <a:pt x="219031" y="74794"/>
                </a:cubicBezTo>
                <a:cubicBezTo>
                  <a:pt x="220816" y="73010"/>
                  <a:pt x="222928" y="72118"/>
                  <a:pt x="225370" y="72118"/>
                </a:cubicBezTo>
                <a:close/>
                <a:moveTo>
                  <a:pt x="153251" y="72118"/>
                </a:moveTo>
                <a:lnTo>
                  <a:pt x="171281" y="72118"/>
                </a:lnTo>
                <a:cubicBezTo>
                  <a:pt x="173723" y="72118"/>
                  <a:pt x="175836" y="73010"/>
                  <a:pt x="177619" y="74794"/>
                </a:cubicBezTo>
                <a:cubicBezTo>
                  <a:pt x="179404" y="76578"/>
                  <a:pt x="180296" y="78691"/>
                  <a:pt x="180296" y="81133"/>
                </a:cubicBezTo>
                <a:lnTo>
                  <a:pt x="180296" y="99162"/>
                </a:lnTo>
                <a:cubicBezTo>
                  <a:pt x="180296" y="101603"/>
                  <a:pt x="179404" y="103716"/>
                  <a:pt x="177619" y="105501"/>
                </a:cubicBezTo>
                <a:cubicBezTo>
                  <a:pt x="175836" y="107285"/>
                  <a:pt x="173723" y="108177"/>
                  <a:pt x="171281" y="108177"/>
                </a:cubicBezTo>
                <a:lnTo>
                  <a:pt x="153251" y="108177"/>
                </a:lnTo>
                <a:cubicBezTo>
                  <a:pt x="150810" y="108177"/>
                  <a:pt x="148697" y="107285"/>
                  <a:pt x="146913" y="105501"/>
                </a:cubicBezTo>
                <a:cubicBezTo>
                  <a:pt x="145129" y="103716"/>
                  <a:pt x="144237" y="101603"/>
                  <a:pt x="144237" y="99162"/>
                </a:cubicBezTo>
                <a:lnTo>
                  <a:pt x="144237" y="81133"/>
                </a:lnTo>
                <a:cubicBezTo>
                  <a:pt x="144237" y="78691"/>
                  <a:pt x="145129" y="76578"/>
                  <a:pt x="146913" y="74794"/>
                </a:cubicBezTo>
                <a:cubicBezTo>
                  <a:pt x="148697" y="73010"/>
                  <a:pt x="150810" y="72118"/>
                  <a:pt x="153251" y="72118"/>
                </a:cubicBezTo>
                <a:close/>
                <a:moveTo>
                  <a:pt x="81134" y="72118"/>
                </a:moveTo>
                <a:lnTo>
                  <a:pt x="99163" y="72118"/>
                </a:lnTo>
                <a:cubicBezTo>
                  <a:pt x="101605" y="72118"/>
                  <a:pt x="103718" y="73010"/>
                  <a:pt x="105502" y="74794"/>
                </a:cubicBezTo>
                <a:cubicBezTo>
                  <a:pt x="107286" y="76578"/>
                  <a:pt x="108178" y="78691"/>
                  <a:pt x="108178" y="81133"/>
                </a:cubicBezTo>
                <a:lnTo>
                  <a:pt x="108178" y="99162"/>
                </a:lnTo>
                <a:cubicBezTo>
                  <a:pt x="108178" y="101603"/>
                  <a:pt x="107286" y="103716"/>
                  <a:pt x="105502" y="105501"/>
                </a:cubicBezTo>
                <a:cubicBezTo>
                  <a:pt x="103718" y="107285"/>
                  <a:pt x="101605" y="108177"/>
                  <a:pt x="99163" y="108177"/>
                </a:cubicBezTo>
                <a:lnTo>
                  <a:pt x="81134" y="108177"/>
                </a:lnTo>
                <a:cubicBezTo>
                  <a:pt x="78693" y="108177"/>
                  <a:pt x="76580" y="107285"/>
                  <a:pt x="74795" y="105501"/>
                </a:cubicBezTo>
                <a:cubicBezTo>
                  <a:pt x="73011" y="103716"/>
                  <a:pt x="72119" y="101603"/>
                  <a:pt x="72119" y="99162"/>
                </a:cubicBezTo>
                <a:lnTo>
                  <a:pt x="72119" y="81133"/>
                </a:lnTo>
                <a:cubicBezTo>
                  <a:pt x="72119" y="78691"/>
                  <a:pt x="73011" y="76578"/>
                  <a:pt x="74795" y="74794"/>
                </a:cubicBezTo>
                <a:cubicBezTo>
                  <a:pt x="76580" y="73010"/>
                  <a:pt x="78693" y="72118"/>
                  <a:pt x="81134" y="72118"/>
                </a:cubicBezTo>
                <a:close/>
                <a:moveTo>
                  <a:pt x="36059" y="36059"/>
                </a:moveTo>
                <a:lnTo>
                  <a:pt x="36059" y="468766"/>
                </a:lnTo>
                <a:lnTo>
                  <a:pt x="144236" y="468766"/>
                </a:lnTo>
                <a:lnTo>
                  <a:pt x="144236" y="405663"/>
                </a:lnTo>
                <a:cubicBezTo>
                  <a:pt x="144236" y="403221"/>
                  <a:pt x="145128" y="401109"/>
                  <a:pt x="146912" y="399324"/>
                </a:cubicBezTo>
                <a:cubicBezTo>
                  <a:pt x="148696" y="397540"/>
                  <a:pt x="150809" y="396648"/>
                  <a:pt x="153250" y="396648"/>
                </a:cubicBezTo>
                <a:lnTo>
                  <a:pt x="243398" y="396648"/>
                </a:lnTo>
                <a:cubicBezTo>
                  <a:pt x="245840" y="396648"/>
                  <a:pt x="247952" y="397540"/>
                  <a:pt x="249737" y="399324"/>
                </a:cubicBezTo>
                <a:cubicBezTo>
                  <a:pt x="251521" y="401109"/>
                  <a:pt x="252413" y="403221"/>
                  <a:pt x="252413" y="405663"/>
                </a:cubicBezTo>
                <a:lnTo>
                  <a:pt x="252413" y="468766"/>
                </a:lnTo>
                <a:lnTo>
                  <a:pt x="360590" y="468766"/>
                </a:lnTo>
                <a:lnTo>
                  <a:pt x="360590" y="36059"/>
                </a:lnTo>
                <a:close/>
                <a:moveTo>
                  <a:pt x="18030" y="0"/>
                </a:moveTo>
                <a:lnTo>
                  <a:pt x="378619" y="0"/>
                </a:lnTo>
                <a:cubicBezTo>
                  <a:pt x="383502" y="0"/>
                  <a:pt x="387728" y="1784"/>
                  <a:pt x="391296" y="5353"/>
                </a:cubicBezTo>
                <a:cubicBezTo>
                  <a:pt x="394865" y="8921"/>
                  <a:pt x="396648" y="13147"/>
                  <a:pt x="396648" y="18029"/>
                </a:cubicBezTo>
                <a:lnTo>
                  <a:pt x="396648" y="486796"/>
                </a:lnTo>
                <a:cubicBezTo>
                  <a:pt x="396648" y="491679"/>
                  <a:pt x="394865" y="495904"/>
                  <a:pt x="391296" y="499473"/>
                </a:cubicBezTo>
                <a:cubicBezTo>
                  <a:pt x="387728" y="503041"/>
                  <a:pt x="383502" y="504825"/>
                  <a:pt x="378619" y="504825"/>
                </a:cubicBezTo>
                <a:lnTo>
                  <a:pt x="18030" y="504825"/>
                </a:lnTo>
                <a:cubicBezTo>
                  <a:pt x="13147" y="504825"/>
                  <a:pt x="8921" y="503041"/>
                  <a:pt x="5352" y="499473"/>
                </a:cubicBezTo>
                <a:cubicBezTo>
                  <a:pt x="1784" y="495904"/>
                  <a:pt x="0" y="491679"/>
                  <a:pt x="0" y="486796"/>
                </a:cubicBezTo>
                <a:lnTo>
                  <a:pt x="0" y="18029"/>
                </a:lnTo>
                <a:cubicBezTo>
                  <a:pt x="0" y="13147"/>
                  <a:pt x="1784" y="8921"/>
                  <a:pt x="5352" y="5353"/>
                </a:cubicBezTo>
                <a:cubicBezTo>
                  <a:pt x="8921" y="1784"/>
                  <a:pt x="13147" y="0"/>
                  <a:pt x="18030" y="0"/>
                </a:cubicBezTo>
                <a:close/>
              </a:path>
            </a:pathLst>
          </a:custGeom>
          <a:solidFill>
            <a:srgbClr val="2D48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7" name="Freeform 56"/>
          <p:cNvSpPr/>
          <p:nvPr/>
        </p:nvSpPr>
        <p:spPr>
          <a:xfrm>
            <a:off x="2457920" y="4383975"/>
            <a:ext cx="451788" cy="373893"/>
          </a:xfrm>
          <a:custGeom>
            <a:avLst/>
            <a:gdLst/>
            <a:ahLst/>
            <a:cxnLst/>
            <a:rect l="l" t="t" r="r" b="b"/>
            <a:pathLst>
              <a:path w="522855" h="432707">
                <a:moveTo>
                  <a:pt x="180295" y="0"/>
                </a:moveTo>
                <a:lnTo>
                  <a:pt x="504825" y="0"/>
                </a:lnTo>
                <a:cubicBezTo>
                  <a:pt x="509709" y="0"/>
                  <a:pt x="513934" y="1784"/>
                  <a:pt x="517502" y="5352"/>
                </a:cubicBezTo>
                <a:cubicBezTo>
                  <a:pt x="521071" y="8921"/>
                  <a:pt x="522855" y="13146"/>
                  <a:pt x="522855" y="18029"/>
                </a:cubicBezTo>
                <a:lnTo>
                  <a:pt x="522855" y="342560"/>
                </a:lnTo>
                <a:cubicBezTo>
                  <a:pt x="522855" y="347443"/>
                  <a:pt x="521071" y="351668"/>
                  <a:pt x="517502" y="355237"/>
                </a:cubicBezTo>
                <a:cubicBezTo>
                  <a:pt x="513934" y="358805"/>
                  <a:pt x="509709" y="360589"/>
                  <a:pt x="504825" y="360589"/>
                </a:cubicBezTo>
                <a:lnTo>
                  <a:pt x="450737" y="360589"/>
                </a:lnTo>
                <a:cubicBezTo>
                  <a:pt x="450737" y="380497"/>
                  <a:pt x="443694" y="397493"/>
                  <a:pt x="429609" y="411579"/>
                </a:cubicBezTo>
                <a:cubicBezTo>
                  <a:pt x="415523" y="425664"/>
                  <a:pt x="398527" y="432707"/>
                  <a:pt x="378619" y="432707"/>
                </a:cubicBezTo>
                <a:cubicBezTo>
                  <a:pt x="358711" y="432707"/>
                  <a:pt x="341715" y="425664"/>
                  <a:pt x="327630" y="411579"/>
                </a:cubicBezTo>
                <a:cubicBezTo>
                  <a:pt x="313544" y="397493"/>
                  <a:pt x="306501" y="380497"/>
                  <a:pt x="306501" y="360589"/>
                </a:cubicBezTo>
                <a:lnTo>
                  <a:pt x="198324" y="360589"/>
                </a:lnTo>
                <a:cubicBezTo>
                  <a:pt x="198324" y="380497"/>
                  <a:pt x="191281" y="397493"/>
                  <a:pt x="177196" y="411579"/>
                </a:cubicBezTo>
                <a:cubicBezTo>
                  <a:pt x="163111" y="425664"/>
                  <a:pt x="146114" y="432707"/>
                  <a:pt x="126206" y="432707"/>
                </a:cubicBezTo>
                <a:cubicBezTo>
                  <a:pt x="106299" y="432707"/>
                  <a:pt x="89302" y="425664"/>
                  <a:pt x="75217" y="411579"/>
                </a:cubicBezTo>
                <a:cubicBezTo>
                  <a:pt x="61131" y="397493"/>
                  <a:pt x="54089" y="380497"/>
                  <a:pt x="54089" y="360589"/>
                </a:cubicBezTo>
                <a:lnTo>
                  <a:pt x="18030" y="360589"/>
                </a:lnTo>
                <a:cubicBezTo>
                  <a:pt x="13147" y="360589"/>
                  <a:pt x="8922" y="358805"/>
                  <a:pt x="5353" y="355237"/>
                </a:cubicBezTo>
                <a:cubicBezTo>
                  <a:pt x="1784" y="351668"/>
                  <a:pt x="0" y="347443"/>
                  <a:pt x="0" y="342560"/>
                </a:cubicBezTo>
                <a:cubicBezTo>
                  <a:pt x="0" y="337677"/>
                  <a:pt x="1784" y="333451"/>
                  <a:pt x="5353" y="329883"/>
                </a:cubicBezTo>
                <a:cubicBezTo>
                  <a:pt x="8922" y="326315"/>
                  <a:pt x="13147" y="324530"/>
                  <a:pt x="18030" y="324530"/>
                </a:cubicBezTo>
                <a:lnTo>
                  <a:pt x="18030" y="207339"/>
                </a:lnTo>
                <a:cubicBezTo>
                  <a:pt x="18030" y="202456"/>
                  <a:pt x="19251" y="197009"/>
                  <a:pt x="21692" y="191000"/>
                </a:cubicBezTo>
                <a:cubicBezTo>
                  <a:pt x="24134" y="184990"/>
                  <a:pt x="27139" y="180201"/>
                  <a:pt x="30706" y="176632"/>
                </a:cubicBezTo>
                <a:lnTo>
                  <a:pt x="86486" y="120854"/>
                </a:lnTo>
                <a:cubicBezTo>
                  <a:pt x="90054" y="117285"/>
                  <a:pt x="94843" y="114280"/>
                  <a:pt x="100853" y="111839"/>
                </a:cubicBezTo>
                <a:cubicBezTo>
                  <a:pt x="106863" y="109398"/>
                  <a:pt x="112309" y="108177"/>
                  <a:pt x="117192" y="108177"/>
                </a:cubicBezTo>
                <a:lnTo>
                  <a:pt x="162265" y="108177"/>
                </a:lnTo>
                <a:lnTo>
                  <a:pt x="162265" y="18029"/>
                </a:lnTo>
                <a:cubicBezTo>
                  <a:pt x="162265" y="13146"/>
                  <a:pt x="164050" y="8921"/>
                  <a:pt x="167618" y="5352"/>
                </a:cubicBezTo>
                <a:cubicBezTo>
                  <a:pt x="171187" y="1784"/>
                  <a:pt x="175412" y="0"/>
                  <a:pt x="180295" y="0"/>
                </a:cubicBezTo>
                <a:close/>
                <a:moveTo>
                  <a:pt x="315516" y="36059"/>
                </a:moveTo>
                <a:cubicBezTo>
                  <a:pt x="312887" y="36059"/>
                  <a:pt x="310727" y="36904"/>
                  <a:pt x="309037" y="38594"/>
                </a:cubicBezTo>
                <a:cubicBezTo>
                  <a:pt x="307347" y="40285"/>
                  <a:pt x="306501" y="42444"/>
                  <a:pt x="306501" y="45074"/>
                </a:cubicBezTo>
                <a:lnTo>
                  <a:pt x="306501" y="108177"/>
                </a:lnTo>
                <a:lnTo>
                  <a:pt x="243398" y="108177"/>
                </a:lnTo>
                <a:cubicBezTo>
                  <a:pt x="240769" y="108177"/>
                  <a:pt x="238609" y="109022"/>
                  <a:pt x="236919" y="110712"/>
                </a:cubicBezTo>
                <a:cubicBezTo>
                  <a:pt x="235228" y="112402"/>
                  <a:pt x="234384" y="114562"/>
                  <a:pt x="234384" y="117192"/>
                </a:cubicBezTo>
                <a:lnTo>
                  <a:pt x="234384" y="171280"/>
                </a:lnTo>
                <a:cubicBezTo>
                  <a:pt x="234384" y="173909"/>
                  <a:pt x="235228" y="176069"/>
                  <a:pt x="236919" y="177759"/>
                </a:cubicBezTo>
                <a:cubicBezTo>
                  <a:pt x="238609" y="179449"/>
                  <a:pt x="240769" y="180295"/>
                  <a:pt x="243398" y="180295"/>
                </a:cubicBezTo>
                <a:lnTo>
                  <a:pt x="306501" y="180295"/>
                </a:lnTo>
                <a:lnTo>
                  <a:pt x="306501" y="243398"/>
                </a:lnTo>
                <a:cubicBezTo>
                  <a:pt x="306501" y="246027"/>
                  <a:pt x="307347" y="248187"/>
                  <a:pt x="309037" y="249877"/>
                </a:cubicBezTo>
                <a:cubicBezTo>
                  <a:pt x="310727" y="251567"/>
                  <a:pt x="312887" y="252412"/>
                  <a:pt x="315516" y="252412"/>
                </a:cubicBezTo>
                <a:lnTo>
                  <a:pt x="369604" y="252412"/>
                </a:lnTo>
                <a:cubicBezTo>
                  <a:pt x="372234" y="252412"/>
                  <a:pt x="374394" y="251567"/>
                  <a:pt x="376084" y="249877"/>
                </a:cubicBezTo>
                <a:cubicBezTo>
                  <a:pt x="377774" y="248187"/>
                  <a:pt x="378619" y="246027"/>
                  <a:pt x="378619" y="243398"/>
                </a:cubicBezTo>
                <a:lnTo>
                  <a:pt x="378619" y="180295"/>
                </a:lnTo>
                <a:lnTo>
                  <a:pt x="441722" y="180295"/>
                </a:lnTo>
                <a:cubicBezTo>
                  <a:pt x="444352" y="180295"/>
                  <a:pt x="446511" y="179449"/>
                  <a:pt x="448201" y="177759"/>
                </a:cubicBezTo>
                <a:cubicBezTo>
                  <a:pt x="449892" y="176069"/>
                  <a:pt x="450737" y="173909"/>
                  <a:pt x="450737" y="171280"/>
                </a:cubicBezTo>
                <a:lnTo>
                  <a:pt x="450737" y="117192"/>
                </a:lnTo>
                <a:cubicBezTo>
                  <a:pt x="450737" y="114562"/>
                  <a:pt x="449892" y="112402"/>
                  <a:pt x="448201" y="110712"/>
                </a:cubicBezTo>
                <a:cubicBezTo>
                  <a:pt x="446511" y="109022"/>
                  <a:pt x="444352" y="108177"/>
                  <a:pt x="441722" y="108177"/>
                </a:cubicBezTo>
                <a:lnTo>
                  <a:pt x="378619" y="108177"/>
                </a:lnTo>
                <a:lnTo>
                  <a:pt x="378619" y="45074"/>
                </a:lnTo>
                <a:cubicBezTo>
                  <a:pt x="378619" y="42444"/>
                  <a:pt x="377774" y="40285"/>
                  <a:pt x="376084" y="38594"/>
                </a:cubicBezTo>
                <a:cubicBezTo>
                  <a:pt x="374394" y="36904"/>
                  <a:pt x="372234" y="36059"/>
                  <a:pt x="369604" y="36059"/>
                </a:cubicBezTo>
                <a:lnTo>
                  <a:pt x="315516" y="36059"/>
                </a:lnTo>
                <a:close/>
                <a:moveTo>
                  <a:pt x="117755" y="144236"/>
                </a:moveTo>
                <a:cubicBezTo>
                  <a:pt x="115126" y="144611"/>
                  <a:pt x="113060" y="145456"/>
                  <a:pt x="111557" y="146771"/>
                </a:cubicBezTo>
                <a:lnTo>
                  <a:pt x="56624" y="201705"/>
                </a:lnTo>
                <a:cubicBezTo>
                  <a:pt x="55310" y="203958"/>
                  <a:pt x="54464" y="206024"/>
                  <a:pt x="54089" y="207902"/>
                </a:cubicBezTo>
                <a:lnTo>
                  <a:pt x="54089" y="216353"/>
                </a:lnTo>
                <a:lnTo>
                  <a:pt x="162265" y="216353"/>
                </a:lnTo>
                <a:lnTo>
                  <a:pt x="162265" y="144236"/>
                </a:lnTo>
                <a:lnTo>
                  <a:pt x="117755" y="144236"/>
                </a:lnTo>
                <a:close/>
                <a:moveTo>
                  <a:pt x="126206" y="324530"/>
                </a:moveTo>
                <a:cubicBezTo>
                  <a:pt x="116253" y="324530"/>
                  <a:pt x="107755" y="328052"/>
                  <a:pt x="100711" y="335094"/>
                </a:cubicBezTo>
                <a:cubicBezTo>
                  <a:pt x="93669" y="342137"/>
                  <a:pt x="90148" y="350635"/>
                  <a:pt x="90148" y="360589"/>
                </a:cubicBezTo>
                <a:cubicBezTo>
                  <a:pt x="90148" y="370543"/>
                  <a:pt x="93669" y="379041"/>
                  <a:pt x="100711" y="386084"/>
                </a:cubicBezTo>
                <a:cubicBezTo>
                  <a:pt x="107755" y="393127"/>
                  <a:pt x="116253" y="396648"/>
                  <a:pt x="126206" y="396648"/>
                </a:cubicBezTo>
                <a:cubicBezTo>
                  <a:pt x="136160" y="396648"/>
                  <a:pt x="144659" y="393127"/>
                  <a:pt x="151701" y="386084"/>
                </a:cubicBezTo>
                <a:cubicBezTo>
                  <a:pt x="158744" y="379041"/>
                  <a:pt x="162265" y="370543"/>
                  <a:pt x="162265" y="360589"/>
                </a:cubicBezTo>
                <a:cubicBezTo>
                  <a:pt x="162265" y="350635"/>
                  <a:pt x="158744" y="342137"/>
                  <a:pt x="151701" y="335094"/>
                </a:cubicBezTo>
                <a:cubicBezTo>
                  <a:pt x="144659" y="328052"/>
                  <a:pt x="136160" y="324530"/>
                  <a:pt x="126206" y="324530"/>
                </a:cubicBezTo>
                <a:close/>
                <a:moveTo>
                  <a:pt x="378619" y="324530"/>
                </a:moveTo>
                <a:cubicBezTo>
                  <a:pt x="368665" y="324530"/>
                  <a:pt x="360167" y="328052"/>
                  <a:pt x="353124" y="335094"/>
                </a:cubicBezTo>
                <a:cubicBezTo>
                  <a:pt x="346081" y="342137"/>
                  <a:pt x="342560" y="350635"/>
                  <a:pt x="342560" y="360589"/>
                </a:cubicBezTo>
                <a:cubicBezTo>
                  <a:pt x="342560" y="370543"/>
                  <a:pt x="346081" y="379041"/>
                  <a:pt x="353124" y="386084"/>
                </a:cubicBezTo>
                <a:cubicBezTo>
                  <a:pt x="360167" y="393127"/>
                  <a:pt x="368665" y="396648"/>
                  <a:pt x="378619" y="396648"/>
                </a:cubicBezTo>
                <a:cubicBezTo>
                  <a:pt x="388573" y="396648"/>
                  <a:pt x="397071" y="393127"/>
                  <a:pt x="404114" y="386084"/>
                </a:cubicBezTo>
                <a:cubicBezTo>
                  <a:pt x="411156" y="379041"/>
                  <a:pt x="414678" y="370543"/>
                  <a:pt x="414678" y="360589"/>
                </a:cubicBezTo>
                <a:cubicBezTo>
                  <a:pt x="414678" y="350635"/>
                  <a:pt x="411156" y="342137"/>
                  <a:pt x="404114" y="335094"/>
                </a:cubicBezTo>
                <a:cubicBezTo>
                  <a:pt x="397071" y="328052"/>
                  <a:pt x="388573" y="324530"/>
                  <a:pt x="378619" y="32453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Oval 1"/>
          <p:cNvSpPr/>
          <p:nvPr/>
        </p:nvSpPr>
        <p:spPr>
          <a:xfrm>
            <a:off x="1217612" y="5469764"/>
            <a:ext cx="2743200" cy="8351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50284" y="2534016"/>
            <a:ext cx="47244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Proses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usulan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KPBU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cukup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panjang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sehingga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membutuhkan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waktu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relatif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lama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s.d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tersedianya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aset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Banyaknya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biaya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tidak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langsung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spt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pembentukan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SPV,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penjaminan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maintenance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dll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)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dimasukkan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dalam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perhitungan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sehingga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besaran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AP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harus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dibayar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oleh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BLU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setiap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tahunnya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menjadi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cukup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besar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bahkan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lebih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besar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dari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proyeksi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income stream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akan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didapatkan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dari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penambahan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 asset </a:t>
            </a:r>
            <a:r>
              <a:rPr lang="en-US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tersebut</a:t>
            </a:r>
            <a:r>
              <a:rPr 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3693" y="457200"/>
            <a:ext cx="412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KPBU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431342" y="1992000"/>
            <a:ext cx="0" cy="410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2773742" y="1905000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Kemenkeu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58752" y="2942540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PJPK K/L </a:t>
            </a:r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atau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Pemda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58752" y="4070910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Badan Usaha (SPV)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22979" y="4070910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Sponsor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60412" y="4073627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Lembaga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Keuangan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758752" y="5120134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Konstruksi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86057" y="5121438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Operasi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/ </a:t>
            </a:r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Pemeliharaan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60412" y="5105400"/>
            <a:ext cx="1371600" cy="533400"/>
          </a:xfrm>
          <a:prstGeom prst="roundRect">
            <a:avLst/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Desain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437967" y="2438400"/>
            <a:ext cx="0" cy="468000"/>
          </a:xfrm>
          <a:prstGeom prst="line">
            <a:avLst/>
          </a:prstGeom>
          <a:ln w="3810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06329" y="2543661"/>
            <a:ext cx="1939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Fasilitas</a:t>
            </a:r>
            <a:r>
              <a:rPr lang="en-US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Dukungan</a:t>
            </a:r>
            <a:r>
              <a:rPr lang="en-US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Pemerintah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437967" y="3552140"/>
            <a:ext cx="0" cy="468000"/>
          </a:xfrm>
          <a:prstGeom prst="line">
            <a:avLst/>
          </a:prstGeom>
          <a:ln w="3810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00787" y="3657600"/>
            <a:ext cx="10903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Perjanjian</a:t>
            </a:r>
            <a:r>
              <a:rPr lang="en-US" sz="10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KPBU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4152657" y="4347763"/>
            <a:ext cx="533400" cy="0"/>
          </a:xfrm>
          <a:prstGeom prst="line">
            <a:avLst/>
          </a:prstGeom>
          <a:ln w="3810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43974" y="4011344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Ekuitas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172825" y="4342363"/>
            <a:ext cx="533400" cy="0"/>
          </a:xfrm>
          <a:prstGeom prst="line">
            <a:avLst/>
          </a:prstGeom>
          <a:ln w="3810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00098" y="4020998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Pinjaman</a:t>
            </a:r>
            <a:endParaRPr lang="en-US" sz="1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422358" y="4604310"/>
            <a:ext cx="0" cy="46800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66245" y="4838310"/>
            <a:ext cx="0" cy="21600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325942" y="4838310"/>
            <a:ext cx="0" cy="21600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1306662" y="4838310"/>
            <a:ext cx="4068000" cy="0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37517" y="1434168"/>
            <a:ext cx="32190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ertugas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mengembangkan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layanan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mengoptimalkan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sumber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pendanaan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emperhatikan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analisis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aspek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teknis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,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keuangan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,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hukum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untuk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mendapatkan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keuntungan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Pemimpin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BLU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menunjuk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seorang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Pegawai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untuk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memimpin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unit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Pemimpin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unit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dapat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merekrut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karyawan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(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persetujuan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Pemimpin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BLU).</a:t>
            </a: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apat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mengelola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Rekening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Operasional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BLU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tersendiri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3693" y="457200"/>
            <a:ext cx="4121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UNIT USAHA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12797" y="1425695"/>
            <a:ext cx="32204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apat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dikelola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sendiri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atau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dikelola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bersama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mitra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Dalam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hal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dikelola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sendiri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,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pendapatan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&amp;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belanja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merupakan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pendapatan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&amp;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belanja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BLU. </a:t>
            </a:r>
            <a:endParaRPr lang="en-US" sz="1600" dirty="0" smtClean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L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aporan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keuangan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unit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dikonsolidasikan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dengan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laporan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keuangan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BLU.</a:t>
            </a:r>
            <a:endParaRPr lang="en-US" sz="1600" dirty="0" smtClean="0">
              <a:latin typeface="Segoe UI" panose="020B0502040204020203" pitchFamily="34" charset="0"/>
              <a:ea typeface="Bookman Old Style" panose="02050604050505020204" pitchFamily="18" charset="0"/>
              <a:cs typeface="Segoe UI" panose="020B0502040204020203" pitchFamily="34" charset="0"/>
            </a:endParaRPr>
          </a:p>
          <a:p>
            <a:pPr marL="268288" lvl="0" indent="-268288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Untuk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keperluan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perizinan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berusaha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/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atau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persyaratan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sebagai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penyedia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barang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/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jasa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, BLU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dapat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menggunakan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KMK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</a:t>
            </a:r>
            <a:r>
              <a:rPr lang="en-ID" sz="1600" dirty="0" err="1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enetapan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BLU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sebagai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dasar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hukum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pembentukan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badan</a:t>
            </a:r>
            <a:r>
              <a:rPr lang="en-ID" sz="1600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dirty="0" smtClean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098" name="Picture 2" descr="Facade bakery shop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65"/>
          <a:stretch/>
        </p:blipFill>
        <p:spPr bwMode="auto">
          <a:xfrm>
            <a:off x="753693" y="2436931"/>
            <a:ext cx="3276190" cy="297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403495" y="1648431"/>
            <a:ext cx="134835" cy="33940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293812" y="1447800"/>
            <a:ext cx="3105456" cy="684000"/>
          </a:xfrm>
          <a:prstGeom prst="roundRect">
            <a:avLst>
              <a:gd name="adj" fmla="val 25798"/>
            </a:avLst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293812" y="2236519"/>
            <a:ext cx="3143353" cy="684000"/>
          </a:xfrm>
          <a:prstGeom prst="roundRect">
            <a:avLst>
              <a:gd name="adj" fmla="val 25798"/>
            </a:avLst>
          </a:prstGeom>
          <a:solidFill>
            <a:srgbClr val="028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5027612" y="1494600"/>
            <a:ext cx="0" cy="40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4212" y="5221356"/>
            <a:ext cx="40807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Clr>
                <a:srgbClr val="000000"/>
              </a:buClr>
            </a:pP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Untuk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meningkatkan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pelayanan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kepada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masyarakat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, BLU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dapat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melakukan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pengembangan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dengan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membentuk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unit </a:t>
            </a:r>
            <a:r>
              <a:rPr lang="en-ID" sz="1600" b="1" i="1" dirty="0" err="1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usaha</a:t>
            </a:r>
            <a:r>
              <a:rPr lang="en-ID" sz="1600" b="1" i="1" dirty="0"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.</a:t>
            </a:r>
            <a:endParaRPr lang="en-US" sz="1600" b="1" i="1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8144" y="1639956"/>
            <a:ext cx="27274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Clr>
                <a:srgbClr val="000000"/>
              </a:buClr>
            </a:pP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Layanan</a:t>
            </a:r>
            <a:r>
              <a:rPr lang="en-ID" sz="16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Berkembang</a:t>
            </a:r>
            <a:endParaRPr lang="en-US" sz="1600" b="1" i="1" dirty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22176" y="2262810"/>
            <a:ext cx="3132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Clr>
                <a:srgbClr val="000000"/>
              </a:buClr>
            </a:pP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Keuntungan</a:t>
            </a:r>
            <a:r>
              <a:rPr lang="en-ID" sz="16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finansial</a:t>
            </a:r>
            <a:r>
              <a:rPr lang="en-ID" sz="16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support </a:t>
            </a: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ke</a:t>
            </a:r>
            <a:r>
              <a:rPr lang="en-ID" sz="16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Layanan</a:t>
            </a:r>
            <a:r>
              <a:rPr lang="en-ID" sz="16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en-ID" sz="16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Bookman Old Style" panose="02050604050505020204" pitchFamily="18" charset="0"/>
                <a:cs typeface="Segoe UI" panose="020B0502040204020203" pitchFamily="34" charset="0"/>
              </a:rPr>
              <a:t>Umum</a:t>
            </a:r>
            <a:endParaRPr lang="en-US" sz="1600" b="1" i="1" dirty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11627" y="3296481"/>
            <a:ext cx="1933685" cy="369332"/>
          </a:xfrm>
          <a:prstGeom prst="rect">
            <a:avLst/>
          </a:prstGeom>
          <a:solidFill>
            <a:srgbClr val="3C4E5C"/>
          </a:solidFill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buClr>
                <a:srgbClr val="000000"/>
              </a:buClr>
            </a:pPr>
            <a:r>
              <a:rPr lang="en-US" sz="1800" b="1" dirty="0" smtClean="0">
                <a:solidFill>
                  <a:schemeClr val="bg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UNIT USAHA</a:t>
            </a:r>
            <a:endParaRPr lang="en-US" sz="1800" b="1" dirty="0">
              <a:solidFill>
                <a:schemeClr val="bg1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04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3692" y="457200"/>
            <a:ext cx="8769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PENGUATAN </a:t>
            </a:r>
            <a:r>
              <a:rPr lang="en-US" sz="30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THREE LINES OF DEFENSE</a:t>
            </a:r>
            <a:endParaRPr lang="en-US" sz="30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85120" y="1525546"/>
            <a:ext cx="6454050" cy="531854"/>
          </a:xfrm>
          <a:prstGeom prst="roundRect">
            <a:avLst>
              <a:gd name="adj" fmla="val 0"/>
            </a:avLst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2000" b="1" dirty="0">
                <a:solidFill>
                  <a:prstClr val="white"/>
                </a:solidFill>
              </a:rPr>
              <a:t>PEMBINA TEKNIS DAN KEUANGAN</a:t>
            </a:r>
          </a:p>
          <a:p>
            <a:pPr algn="ctr" defTabSz="1218987"/>
            <a:r>
              <a:rPr lang="en-US" sz="1400" b="1" dirty="0">
                <a:solidFill>
                  <a:prstClr val="white"/>
                </a:solidFill>
              </a:rPr>
              <a:t>(</a:t>
            </a:r>
            <a:r>
              <a:rPr lang="en-US" sz="1400" b="1" dirty="0" err="1">
                <a:solidFill>
                  <a:prstClr val="white"/>
                </a:solidFill>
              </a:rPr>
              <a:t>dibantu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r>
              <a:rPr lang="en-US" sz="1400" b="1" dirty="0" err="1">
                <a:solidFill>
                  <a:prstClr val="white"/>
                </a:solidFill>
              </a:rPr>
              <a:t>Dewan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r>
              <a:rPr lang="en-US" sz="1400" b="1" dirty="0" err="1">
                <a:solidFill>
                  <a:prstClr val="white"/>
                </a:solidFill>
              </a:rPr>
              <a:t>Pengawas</a:t>
            </a:r>
            <a:r>
              <a:rPr lang="en-US" sz="1400" b="1" dirty="0">
                <a:solidFill>
                  <a:prstClr val="white"/>
                </a:solidFill>
              </a:rPr>
              <a:t>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89446" y="2205166"/>
            <a:ext cx="6441046" cy="447932"/>
          </a:xfrm>
          <a:prstGeom prst="roundRect">
            <a:avLst>
              <a:gd name="adj" fmla="val 0"/>
            </a:avLst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2000" b="1" dirty="0">
                <a:solidFill>
                  <a:prstClr val="white"/>
                </a:solidFill>
              </a:rPr>
              <a:t>PEJABAT PENGELOLA BLU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6331" y="5326374"/>
            <a:ext cx="7774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 defTabSz="1218987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prstClr val="black"/>
                </a:solidFill>
              </a:rPr>
              <a:t>Line 1 </a:t>
            </a:r>
            <a:r>
              <a:rPr lang="en-US" sz="1200" dirty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prstClr val="black"/>
                </a:solidFill>
              </a:rPr>
              <a:t>fungsi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operasional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>
                <a:solidFill>
                  <a:prstClr val="black"/>
                </a:solidFill>
              </a:rPr>
              <a:t>merupakan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pemilik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risiko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sekaligus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pengelola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manajemen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risikonya</a:t>
            </a:r>
            <a:r>
              <a:rPr lang="en-US" sz="1200" dirty="0">
                <a:solidFill>
                  <a:prstClr val="black"/>
                </a:solidFill>
              </a:rPr>
              <a:t>.</a:t>
            </a:r>
          </a:p>
          <a:p>
            <a:pPr marL="185738" indent="-185738" defTabSz="1218987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prstClr val="black"/>
                </a:solidFill>
              </a:rPr>
              <a:t>Line 2 </a:t>
            </a:r>
            <a:r>
              <a:rPr lang="en-US" sz="1200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masih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merupakan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bagian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dari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manajemen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>
                <a:solidFill>
                  <a:prstClr val="black"/>
                </a:solidFill>
              </a:rPr>
              <a:t>tetapi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independen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dari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kelompok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operasional</a:t>
            </a:r>
            <a:r>
              <a:rPr lang="en-US" sz="1200" dirty="0">
                <a:solidFill>
                  <a:prstClr val="black"/>
                </a:solidFill>
              </a:rPr>
              <a:t>.</a:t>
            </a:r>
          </a:p>
          <a:p>
            <a:pPr marL="185738" indent="-185738" defTabSz="1218987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prstClr val="black"/>
                </a:solidFill>
              </a:rPr>
              <a:t>Line 3 </a:t>
            </a:r>
            <a:r>
              <a:rPr lang="en-US" sz="1200" dirty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prstClr val="black"/>
                </a:solidFill>
              </a:rPr>
              <a:t>dilaksanakan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oleh</a:t>
            </a:r>
            <a:r>
              <a:rPr lang="en-US" sz="1200" dirty="0">
                <a:solidFill>
                  <a:prstClr val="black"/>
                </a:solidFill>
              </a:rPr>
              <a:t> auditor intern </a:t>
            </a:r>
            <a:r>
              <a:rPr lang="en-US" sz="1200" dirty="0" err="1">
                <a:solidFill>
                  <a:prstClr val="black"/>
                </a:solidFill>
              </a:rPr>
              <a:t>sebagai</a:t>
            </a:r>
            <a:r>
              <a:rPr lang="en-US" sz="1200" dirty="0">
                <a:solidFill>
                  <a:prstClr val="black"/>
                </a:solidFill>
              </a:rPr>
              <a:t> unit </a:t>
            </a:r>
            <a:r>
              <a:rPr lang="en-US" sz="1200" dirty="0" err="1">
                <a:solidFill>
                  <a:prstClr val="black"/>
                </a:solidFill>
              </a:rPr>
              <a:t>kerja</a:t>
            </a:r>
            <a:r>
              <a:rPr lang="en-US" sz="1200" dirty="0">
                <a:solidFill>
                  <a:prstClr val="black"/>
                </a:solidFill>
              </a:rPr>
              <a:t> yang </a:t>
            </a:r>
            <a:r>
              <a:rPr lang="en-US" sz="1200" dirty="0" err="1">
                <a:solidFill>
                  <a:prstClr val="black"/>
                </a:solidFill>
              </a:rPr>
              <a:t>independen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penuh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dari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fungsi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operasional</a:t>
            </a:r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5" name="Rounded Rectangle 24"/>
          <p:cNvSpPr/>
          <p:nvPr/>
        </p:nvSpPr>
        <p:spPr>
          <a:xfrm rot="5400000">
            <a:off x="5574872" y="2995033"/>
            <a:ext cx="3461293" cy="522329"/>
          </a:xfrm>
          <a:prstGeom prst="roundRect">
            <a:avLst>
              <a:gd name="adj" fmla="val 0"/>
            </a:avLst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2000" b="1" dirty="0">
                <a:solidFill>
                  <a:prstClr val="white"/>
                </a:solidFill>
              </a:rPr>
              <a:t>EKSTERNAL AUDIT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60787" y="1371600"/>
            <a:ext cx="7468057" cy="37338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5351" y="2735580"/>
            <a:ext cx="2093546" cy="21418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65665" y="3048000"/>
            <a:ext cx="914638" cy="1555860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Management Control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556525" y="3056238"/>
            <a:ext cx="937437" cy="1547622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b="1" dirty="0">
                <a:solidFill>
                  <a:prstClr val="white"/>
                </a:solidFill>
              </a:rPr>
              <a:t>Internal Control Measure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9446" y="2731674"/>
            <a:ext cx="1898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/>
            <a:r>
              <a:rPr lang="en-US" sz="1400" b="1" dirty="0">
                <a:solidFill>
                  <a:prstClr val="black"/>
                </a:solidFill>
              </a:rPr>
              <a:t>1 </a:t>
            </a:r>
            <a:r>
              <a:rPr lang="en-US" sz="1400" b="1" dirty="0" err="1">
                <a:solidFill>
                  <a:prstClr val="black"/>
                </a:solidFill>
              </a:rPr>
              <a:t>st</a:t>
            </a:r>
            <a:r>
              <a:rPr lang="en-US" sz="1400" b="1" dirty="0">
                <a:solidFill>
                  <a:prstClr val="black"/>
                </a:solidFill>
              </a:rPr>
              <a:t> LINES OF DEFENSE.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99822" y="2735580"/>
            <a:ext cx="2230169" cy="21418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801705" y="3084616"/>
            <a:ext cx="2032273" cy="382979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Risk Management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801705" y="3505203"/>
            <a:ext cx="2032273" cy="382979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Compliance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801705" y="3929943"/>
            <a:ext cx="2032273" cy="382979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Financial Control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801705" y="4373883"/>
            <a:ext cx="2032273" cy="382979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Quality Assurance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52431" y="2743203"/>
            <a:ext cx="1957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/>
            <a:r>
              <a:rPr lang="en-US" sz="1400" b="1" dirty="0">
                <a:solidFill>
                  <a:prstClr val="black"/>
                </a:solidFill>
              </a:rPr>
              <a:t>2 </a:t>
            </a:r>
            <a:r>
              <a:rPr lang="en-US" sz="1400" b="1" dirty="0" err="1">
                <a:solidFill>
                  <a:prstClr val="black"/>
                </a:solidFill>
              </a:rPr>
              <a:t>nd</a:t>
            </a:r>
            <a:r>
              <a:rPr lang="en-US" sz="1400" b="1" dirty="0">
                <a:solidFill>
                  <a:prstClr val="black"/>
                </a:solidFill>
              </a:rPr>
              <a:t> LINES OF DEFENSE.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44414" y="2727960"/>
            <a:ext cx="1809483" cy="21494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124780" y="3065014"/>
            <a:ext cx="1658908" cy="715299"/>
          </a:xfrm>
          <a:prstGeom prst="roundRect">
            <a:avLst/>
          </a:prstGeom>
          <a:solidFill>
            <a:srgbClr val="3590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US" sz="1400" dirty="0">
                <a:solidFill>
                  <a:prstClr val="white"/>
                </a:solidFill>
              </a:rPr>
              <a:t>Internal Audit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44413" y="2735252"/>
            <a:ext cx="1923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/>
            <a:r>
              <a:rPr lang="en-US" sz="1400" b="1" dirty="0">
                <a:solidFill>
                  <a:prstClr val="black"/>
                </a:solidFill>
              </a:rPr>
              <a:t>3 </a:t>
            </a:r>
            <a:r>
              <a:rPr lang="en-US" sz="1400" b="1" dirty="0" err="1">
                <a:solidFill>
                  <a:prstClr val="black"/>
                </a:solidFill>
              </a:rPr>
              <a:t>rd</a:t>
            </a:r>
            <a:r>
              <a:rPr lang="en-US" sz="1400" b="1" dirty="0">
                <a:solidFill>
                  <a:prstClr val="black"/>
                </a:solidFill>
              </a:rPr>
              <a:t> LINES OF DEFENSE.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21959" y="1127907"/>
            <a:ext cx="3850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US" sz="2000" b="1" dirty="0" err="1">
                <a:solidFill>
                  <a:prstClr val="black"/>
                </a:solidFill>
              </a:rPr>
              <a:t>Penguatan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dalam</a:t>
            </a:r>
            <a:r>
              <a:rPr lang="en-US" sz="2000" b="1" dirty="0">
                <a:solidFill>
                  <a:prstClr val="black"/>
                </a:solidFill>
              </a:rPr>
              <a:t> PMK 129/2020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292431" y="5129911"/>
            <a:ext cx="3718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/>
            <a:r>
              <a:rPr lang="en-US" sz="1200" i="1" u="sng" dirty="0">
                <a:solidFill>
                  <a:prstClr val="black"/>
                </a:solidFill>
                <a:ea typeface="Calibri" panose="020F0502020204030204" pitchFamily="34" charset="0"/>
              </a:rPr>
              <a:t>Support system:</a:t>
            </a:r>
          </a:p>
          <a:p>
            <a:pPr marL="182563" indent="-182563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Penilaian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Maturity BLU</a:t>
            </a:r>
          </a:p>
          <a:p>
            <a:pPr marL="182563" indent="-182563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Penerapan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KPI BLU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461496" y="1752600"/>
            <a:ext cx="1692441" cy="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461496" y="2514600"/>
            <a:ext cx="1692441" cy="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61496" y="3201206"/>
            <a:ext cx="1692441" cy="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520459" y="4038600"/>
            <a:ext cx="648169" cy="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267796" y="1598136"/>
            <a:ext cx="38438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Kewajiban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rapat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minimal 1x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setahun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dengan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Dewas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(Ps. </a:t>
            </a:r>
          </a:p>
          <a:p>
            <a:pPr marL="182563" indent="-182563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Penguatan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Peran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Dewas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 marL="182563" indent="-182563" defTabSz="1218987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Tata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kelola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pembinaan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oleh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K/L,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Dewas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BLU,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komite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pengarah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/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dewan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penyantun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/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lainnya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(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bila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ada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).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8077717" y="2416498"/>
            <a:ext cx="3964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Larangan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rangkap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jabatan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tertentu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. (Ps. 198)</a:t>
            </a:r>
          </a:p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Kewajiban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membuat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i="1" dirty="0">
                <a:solidFill>
                  <a:prstClr val="black"/>
                </a:solidFill>
                <a:ea typeface="Calibri" panose="020F0502020204030204" pitchFamily="34" charset="0"/>
              </a:rPr>
              <a:t>board manual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. (Ps. 310)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073289" y="3045272"/>
            <a:ext cx="3964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Syarat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SPI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tidak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rangkap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jabatan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(Ps. 263) </a:t>
            </a:r>
          </a:p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Syarat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minimal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kompetensi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SPI (Ps. 265)</a:t>
            </a:r>
          </a:p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Program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pengembangan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SPI (Ps. 266)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102189" y="3867443"/>
            <a:ext cx="39644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Tata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kelola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penunjukkan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KAP (Ps 270)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7728844" y="4419600"/>
            <a:ext cx="396103" cy="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102188" y="4301414"/>
            <a:ext cx="3964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Kewajiban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adanya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program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manajemen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risiko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yg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terpadu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. (Ps 250)</a:t>
            </a:r>
          </a:p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Kewajiban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adanya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i="1" dirty="0">
                <a:solidFill>
                  <a:prstClr val="black"/>
                </a:solidFill>
                <a:ea typeface="Calibri" panose="020F0502020204030204" pitchFamily="34" charset="0"/>
              </a:rPr>
              <a:t>Whistleblowing System 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(Ps. 251)</a:t>
            </a:r>
          </a:p>
          <a:p>
            <a:pPr marL="361950" indent="-184150" defTabSz="1218987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Kewajiban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pelaksanaan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GCG </a:t>
            </a:r>
            <a:r>
              <a:rPr lang="en-US" sz="1200" dirty="0" err="1">
                <a:solidFill>
                  <a:prstClr val="black"/>
                </a:solidFill>
                <a:ea typeface="Calibri" panose="020F0502020204030204" pitchFamily="34" charset="0"/>
              </a:rPr>
              <a:t>pada</a:t>
            </a: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</a:rPr>
              <a:t> BLU (Ps. 310)</a:t>
            </a:r>
          </a:p>
        </p:txBody>
      </p:sp>
    </p:spTree>
    <p:extLst>
      <p:ext uri="{BB962C8B-B14F-4D97-AF65-F5344CB8AC3E}">
        <p14:creationId xmlns:p14="http://schemas.microsoft.com/office/powerpoint/2010/main" val="280803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21463</TotalTime>
  <Words>1642</Words>
  <Application>Microsoft Office PowerPoint</Application>
  <PresentationFormat>Custom</PresentationFormat>
  <Paragraphs>241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Bookman Old Style</vt:lpstr>
      <vt:lpstr>Calibri</vt:lpstr>
      <vt:lpstr>Calibri Light</vt:lpstr>
      <vt:lpstr>Lato Light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Beni</dc:creator>
  <cp:lastModifiedBy>Windows User</cp:lastModifiedBy>
  <cp:revision>1273</cp:revision>
  <dcterms:created xsi:type="dcterms:W3CDTF">2013-09-12T13:05:01Z</dcterms:created>
  <dcterms:modified xsi:type="dcterms:W3CDTF">2022-09-07T09:50:27Z</dcterms:modified>
</cp:coreProperties>
</file>